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8FB"/>
          </a:solidFill>
        </a:fill>
      </a:tcStyle>
    </a:wholeTbl>
    <a:band2H>
      <a:tcTxStyle b="def" i="def"/>
      <a:tcStyle>
        <a:tcBdr/>
        <a:fill>
          <a:solidFill>
            <a:srgbClr val="E8EDFD"/>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DE"/>
          </a:solidFill>
        </a:fill>
      </a:tcStyle>
    </a:wholeTbl>
    <a:band2H>
      <a:tcTxStyle b="def" i="def"/>
      <a:tcStyle>
        <a:tcBdr/>
        <a:fill>
          <a:solidFill>
            <a:srgbClr val="EBEE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FCD"/>
          </a:solidFill>
        </a:fill>
      </a:tcStyle>
    </a:wholeTbl>
    <a:band2H>
      <a:tcTxStyle b="def" i="def"/>
      <a:tcStyle>
        <a:tcBdr/>
        <a:fill>
          <a:solidFill>
            <a:srgbClr val="FCFF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92" name="Shape 392"/>
          <p:cNvSpPr/>
          <p:nvPr>
            <p:ph type="sldImg"/>
          </p:nvPr>
        </p:nvSpPr>
        <p:spPr>
          <a:xfrm>
            <a:off x="1143000" y="685800"/>
            <a:ext cx="4572000" cy="3429000"/>
          </a:xfrm>
          <a:prstGeom prst="rect">
            <a:avLst/>
          </a:prstGeom>
        </p:spPr>
        <p:txBody>
          <a:bodyPr/>
          <a:lstStyle/>
          <a:p>
            <a:pPr/>
          </a:p>
        </p:txBody>
      </p:sp>
      <p:sp>
        <p:nvSpPr>
          <p:cNvPr id="393" name="Shape 39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Texte du titre"/>
          <p:cNvSpPr txBox="1"/>
          <p:nvPr>
            <p:ph type="title"/>
          </p:nvPr>
        </p:nvSpPr>
        <p:spPr>
          <a:xfrm>
            <a:off x="311708" y="744574"/>
            <a:ext cx="8520601" cy="2052601"/>
          </a:xfrm>
          <a:prstGeom prst="rect">
            <a:avLst/>
          </a:prstGeom>
        </p:spPr>
        <p:txBody>
          <a:bodyPr anchor="b"/>
          <a:lstStyle>
            <a:lvl1pPr algn="ctr">
              <a:defRPr sz="5200"/>
            </a:lvl1pPr>
          </a:lstStyle>
          <a:p>
            <a:pPr/>
            <a:r>
              <a:t>Texte du titre</a:t>
            </a:r>
          </a:p>
        </p:txBody>
      </p:sp>
      <p:sp>
        <p:nvSpPr>
          <p:cNvPr id="12" name="Texte niveau 1…"/>
          <p:cNvSpPr txBox="1"/>
          <p:nvPr>
            <p:ph type="body" sz="quarter" idx="1"/>
          </p:nvPr>
        </p:nvSpPr>
        <p:spPr>
          <a:xfrm>
            <a:off x="311699" y="2834125"/>
            <a:ext cx="8520602" cy="792601"/>
          </a:xfrm>
          <a:prstGeom prst="rect">
            <a:avLst/>
          </a:prstGeom>
        </p:spPr>
        <p:txBody>
          <a:bodyPr/>
          <a:lstStyle>
            <a:lvl1pPr marL="342900" indent="-228600" algn="ctr">
              <a:lnSpc>
                <a:spcPct val="100000"/>
              </a:lnSpc>
              <a:buClrTx/>
              <a:buSzTx/>
              <a:buFontTx/>
              <a:buNone/>
              <a:defRPr sz="2800"/>
            </a:lvl1pPr>
            <a:lvl2pPr marL="342900" indent="254000" algn="ctr">
              <a:lnSpc>
                <a:spcPct val="100000"/>
              </a:lnSpc>
              <a:buClrTx/>
              <a:buSzTx/>
              <a:buFontTx/>
              <a:buNone/>
              <a:defRPr sz="2800"/>
            </a:lvl2pPr>
            <a:lvl3pPr marL="342900" indent="711200" algn="ctr">
              <a:lnSpc>
                <a:spcPct val="100000"/>
              </a:lnSpc>
              <a:buClrTx/>
              <a:buSzTx/>
              <a:buFontTx/>
              <a:buNone/>
              <a:defRPr sz="2800"/>
            </a:lvl3pPr>
            <a:lvl4pPr marL="342900" indent="1168400" algn="ctr">
              <a:lnSpc>
                <a:spcPct val="100000"/>
              </a:lnSpc>
              <a:buClrTx/>
              <a:buSzTx/>
              <a:buFontTx/>
              <a:buNone/>
              <a:defRPr sz="2800"/>
            </a:lvl4pPr>
            <a:lvl5pPr marL="342900" indent="1625600" algn="ctr">
              <a:lnSpc>
                <a:spcPct val="100000"/>
              </a:lnSpc>
              <a:buClrTx/>
              <a:buSzTx/>
              <a:buFontTx/>
              <a:buNone/>
              <a:defRPr sz="2800"/>
            </a:lvl5pPr>
          </a:lstStyle>
          <a:p>
            <a:pPr/>
            <a:r>
              <a:t>Texte niveau 1</a:t>
            </a:r>
          </a:p>
          <a:p>
            <a:pPr lvl="1"/>
            <a:r>
              <a:t>Texte niveau 2</a:t>
            </a:r>
          </a:p>
          <a:p>
            <a:pPr lvl="2"/>
            <a:r>
              <a:t>Texte niveau 3</a:t>
            </a:r>
          </a:p>
          <a:p>
            <a:pPr lvl="3"/>
            <a:r>
              <a:t>Texte niveau 4</a:t>
            </a:r>
          </a:p>
          <a:p>
            <a:pPr lvl="4"/>
            <a:r>
              <a:t>Texte niveau 5</a:t>
            </a:r>
          </a:p>
        </p:txBody>
      </p:sp>
      <p:sp>
        <p:nvSpPr>
          <p:cNvPr id="13"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_NUMBER">
    <p:spTree>
      <p:nvGrpSpPr>
        <p:cNvPr id="1" name=""/>
        <p:cNvGrpSpPr/>
        <p:nvPr/>
      </p:nvGrpSpPr>
      <p:grpSpPr>
        <a:xfrm>
          <a:off x="0" y="0"/>
          <a:ext cx="0" cy="0"/>
          <a:chOff x="0" y="0"/>
          <a:chExt cx="0" cy="0"/>
        </a:xfrm>
      </p:grpSpPr>
      <p:sp>
        <p:nvSpPr>
          <p:cNvPr id="91" name="xx%"/>
          <p:cNvSpPr txBox="1"/>
          <p:nvPr>
            <p:ph type="title" hasCustomPrompt="1"/>
          </p:nvPr>
        </p:nvSpPr>
        <p:spPr>
          <a:xfrm>
            <a:off x="311699" y="1106125"/>
            <a:ext cx="8520602" cy="1963500"/>
          </a:xfrm>
          <a:prstGeom prst="rect">
            <a:avLst/>
          </a:prstGeom>
        </p:spPr>
        <p:txBody>
          <a:bodyPr anchor="b"/>
          <a:lstStyle>
            <a:lvl1pPr algn="ctr">
              <a:defRPr sz="12000"/>
            </a:lvl1pPr>
          </a:lstStyle>
          <a:p>
            <a:pPr/>
            <a:r>
              <a:t>xx%</a:t>
            </a:r>
          </a:p>
        </p:txBody>
      </p:sp>
      <p:sp>
        <p:nvSpPr>
          <p:cNvPr id="92" name="Texte niveau 1…"/>
          <p:cNvSpPr txBox="1"/>
          <p:nvPr>
            <p:ph type="body" sz="half" idx="1"/>
          </p:nvPr>
        </p:nvSpPr>
        <p:spPr>
          <a:xfrm>
            <a:off x="311699" y="3152225"/>
            <a:ext cx="8520602" cy="1300800"/>
          </a:xfrm>
          <a:prstGeom prst="rect">
            <a:avLst/>
          </a:prstGeom>
        </p:spPr>
        <p:txBody>
          <a:bodyPr/>
          <a:lstStyle>
            <a:lvl1pPr algn="ctr"/>
            <a:lvl2pPr algn="ctr"/>
            <a:lvl3pPr algn="ctr"/>
            <a:lvl4pPr algn="ctr"/>
            <a:lvl5pPr algn="ctr"/>
          </a:lstStyle>
          <a:p>
            <a:pPr/>
            <a:r>
              <a:t>Texte niveau 1</a:t>
            </a:r>
          </a:p>
          <a:p>
            <a:pPr lvl="1"/>
            <a:r>
              <a:t>Texte niveau 2</a:t>
            </a:r>
          </a:p>
          <a:p>
            <a:pPr lvl="2"/>
            <a:r>
              <a:t>Texte niveau 3</a:t>
            </a:r>
          </a:p>
          <a:p>
            <a:pPr lvl="3"/>
            <a:r>
              <a:t>Texte niveau 4</a:t>
            </a:r>
          </a:p>
          <a:p>
            <a:pPr lvl="4"/>
            <a:r>
              <a:t>Texte niveau 5</a:t>
            </a:r>
          </a:p>
        </p:txBody>
      </p:sp>
      <p:sp>
        <p:nvSpPr>
          <p:cNvPr id="93"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00"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iapositive de titre avec image">
    <p:spTree>
      <p:nvGrpSpPr>
        <p:cNvPr id="1" name=""/>
        <p:cNvGrpSpPr/>
        <p:nvPr/>
      </p:nvGrpSpPr>
      <p:grpSpPr>
        <a:xfrm>
          <a:off x="0" y="0"/>
          <a:ext cx="0" cy="0"/>
          <a:chOff x="0" y="0"/>
          <a:chExt cx="0" cy="0"/>
        </a:xfrm>
      </p:grpSpPr>
      <p:sp>
        <p:nvSpPr>
          <p:cNvPr id="107" name="Google Shape;55;p14"/>
          <p:cNvSpPr/>
          <p:nvPr/>
        </p:nvSpPr>
        <p:spPr>
          <a:xfrm flipH="1" rot="10800000">
            <a:off x="0" y="-4"/>
            <a:ext cx="7968996" cy="40530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F2F2F2"/>
          </a:solidFill>
          <a:ln w="12700">
            <a:miter lim="400000"/>
          </a:ln>
        </p:spPr>
        <p:txBody>
          <a:bodyPr lIns="0" tIns="0" rIns="0" bIns="0" anchor="ctr"/>
          <a:lstStyle/>
          <a:p>
            <a:pPr algn="ctr">
              <a:defRPr>
                <a:solidFill>
                  <a:srgbClr val="FFFFFF"/>
                </a:solidFill>
                <a:latin typeface="Calibri"/>
                <a:ea typeface="Calibri"/>
                <a:cs typeface="Calibri"/>
                <a:sym typeface="Calibri"/>
              </a:defRPr>
            </a:pPr>
          </a:p>
        </p:txBody>
      </p:sp>
      <p:sp>
        <p:nvSpPr>
          <p:cNvPr id="108" name="Google Shape;56;p14"/>
          <p:cNvSpPr/>
          <p:nvPr/>
        </p:nvSpPr>
        <p:spPr>
          <a:xfrm flipV="1">
            <a:off x="-1" y="0"/>
            <a:ext cx="4523017" cy="2253342"/>
          </a:xfrm>
          <a:prstGeom prst="line">
            <a:avLst/>
          </a:prstGeom>
          <a:ln>
            <a:solidFill>
              <a:srgbClr val="A5A5A5"/>
            </a:solidFill>
            <a:miter/>
          </a:ln>
        </p:spPr>
        <p:txBody>
          <a:bodyPr lIns="0" tIns="0" rIns="0" bIns="0"/>
          <a:lstStyle/>
          <a:p>
            <a:pPr/>
          </a:p>
        </p:txBody>
      </p:sp>
      <p:sp>
        <p:nvSpPr>
          <p:cNvPr id="109" name="Google Shape;57;p14"/>
          <p:cNvSpPr/>
          <p:nvPr>
            <p:ph type="pic" sz="half" idx="21"/>
          </p:nvPr>
        </p:nvSpPr>
        <p:spPr>
          <a:xfrm>
            <a:off x="1262549" y="645708"/>
            <a:ext cx="3321392" cy="3852818"/>
          </a:xfrm>
          <a:prstGeom prst="rect">
            <a:avLst/>
          </a:prstGeom>
        </p:spPr>
        <p:txBody>
          <a:bodyPr lIns="91439" tIns="45719" rIns="91439" bIns="45719">
            <a:noAutofit/>
          </a:bodyPr>
          <a:lstStyle/>
          <a:p>
            <a:pPr/>
          </a:p>
        </p:txBody>
      </p:sp>
      <p:sp>
        <p:nvSpPr>
          <p:cNvPr id="110" name="Google Shape;58;p14"/>
          <p:cNvSpPr/>
          <p:nvPr/>
        </p:nvSpPr>
        <p:spPr>
          <a:xfrm flipV="1">
            <a:off x="6753225" y="2943223"/>
            <a:ext cx="2390776" cy="1266826"/>
          </a:xfrm>
          <a:prstGeom prst="line">
            <a:avLst/>
          </a:prstGeom>
          <a:ln>
            <a:solidFill>
              <a:srgbClr val="EE9571"/>
            </a:solidFill>
            <a:miter/>
          </a:ln>
        </p:spPr>
        <p:txBody>
          <a:bodyPr lIns="0" tIns="0" rIns="0" bIns="0"/>
          <a:lstStyle/>
          <a:p>
            <a:pPr/>
          </a:p>
        </p:txBody>
      </p:sp>
      <p:sp>
        <p:nvSpPr>
          <p:cNvPr id="111" name="Texte du titre"/>
          <p:cNvSpPr txBox="1"/>
          <p:nvPr>
            <p:ph type="title"/>
          </p:nvPr>
        </p:nvSpPr>
        <p:spPr>
          <a:xfrm>
            <a:off x="4781791" y="1504563"/>
            <a:ext cx="3640181" cy="1212190"/>
          </a:xfrm>
          <a:prstGeom prst="rect">
            <a:avLst/>
          </a:prstGeom>
        </p:spPr>
        <p:txBody>
          <a:bodyPr lIns="0" tIns="0" rIns="0" bIns="0" anchor="b"/>
          <a:lstStyle>
            <a:lvl1pPr>
              <a:lnSpc>
                <a:spcPct val="90000"/>
              </a:lnSpc>
              <a:defRPr b="1" sz="3200">
                <a:solidFill>
                  <a:srgbClr val="00194C"/>
                </a:solidFill>
                <a:latin typeface="Calibri"/>
                <a:ea typeface="Calibri"/>
                <a:cs typeface="Calibri"/>
                <a:sym typeface="Calibri"/>
              </a:defRPr>
            </a:lvl1pPr>
          </a:lstStyle>
          <a:p>
            <a:pPr/>
            <a:r>
              <a:t>Texte du titre</a:t>
            </a:r>
          </a:p>
        </p:txBody>
      </p:sp>
      <p:sp>
        <p:nvSpPr>
          <p:cNvPr id="112" name="Texte niveau 1…"/>
          <p:cNvSpPr txBox="1"/>
          <p:nvPr>
            <p:ph type="body" sz="quarter" idx="1"/>
          </p:nvPr>
        </p:nvSpPr>
        <p:spPr>
          <a:xfrm>
            <a:off x="4781410" y="2730749"/>
            <a:ext cx="3640755" cy="943182"/>
          </a:xfrm>
          <a:prstGeom prst="rect">
            <a:avLst/>
          </a:prstGeom>
        </p:spPr>
        <p:txBody>
          <a:bodyPr lIns="34275" tIns="34275" rIns="34275" bIns="34275"/>
          <a:lstStyle>
            <a:lvl1pPr marL="0" indent="0">
              <a:lnSpc>
                <a:spcPct val="90000"/>
              </a:lnSpc>
              <a:spcBef>
                <a:spcPts val="800"/>
              </a:spcBef>
              <a:buClrTx/>
              <a:buSzTx/>
              <a:buFontTx/>
              <a:buNone/>
              <a:defRPr>
                <a:solidFill>
                  <a:srgbClr val="014067"/>
                </a:solidFill>
                <a:latin typeface="Calibri"/>
                <a:ea typeface="Calibri"/>
                <a:cs typeface="Calibri"/>
                <a:sym typeface="Calibri"/>
              </a:defRPr>
            </a:lvl1pPr>
            <a:lvl2pPr marL="0" indent="0">
              <a:lnSpc>
                <a:spcPct val="90000"/>
              </a:lnSpc>
              <a:spcBef>
                <a:spcPts val="800"/>
              </a:spcBef>
              <a:buClrTx/>
              <a:buSzTx/>
              <a:buFontTx/>
              <a:buNone/>
              <a:defRPr>
                <a:solidFill>
                  <a:srgbClr val="014067"/>
                </a:solidFill>
                <a:latin typeface="Calibri"/>
                <a:ea typeface="Calibri"/>
                <a:cs typeface="Calibri"/>
                <a:sym typeface="Calibri"/>
              </a:defRPr>
            </a:lvl2pPr>
            <a:lvl3pPr marL="0" indent="0">
              <a:lnSpc>
                <a:spcPct val="90000"/>
              </a:lnSpc>
              <a:spcBef>
                <a:spcPts val="800"/>
              </a:spcBef>
              <a:buClrTx/>
              <a:buSzTx/>
              <a:buFontTx/>
              <a:buNone/>
              <a:defRPr>
                <a:solidFill>
                  <a:srgbClr val="014067"/>
                </a:solidFill>
                <a:latin typeface="Calibri"/>
                <a:ea typeface="Calibri"/>
                <a:cs typeface="Calibri"/>
                <a:sym typeface="Calibri"/>
              </a:defRPr>
            </a:lvl3pPr>
            <a:lvl4pPr marL="0" indent="0">
              <a:lnSpc>
                <a:spcPct val="90000"/>
              </a:lnSpc>
              <a:spcBef>
                <a:spcPts val="800"/>
              </a:spcBef>
              <a:buClrTx/>
              <a:buSzTx/>
              <a:buFontTx/>
              <a:buNone/>
              <a:defRPr>
                <a:solidFill>
                  <a:srgbClr val="014067"/>
                </a:solidFill>
                <a:latin typeface="Calibri"/>
                <a:ea typeface="Calibri"/>
                <a:cs typeface="Calibri"/>
                <a:sym typeface="Calibri"/>
              </a:defRPr>
            </a:lvl4pPr>
            <a:lvl5pPr marL="0" indent="0">
              <a:lnSpc>
                <a:spcPct val="90000"/>
              </a:lnSpc>
              <a:spcBef>
                <a:spcPts val="800"/>
              </a:spcBef>
              <a:buClrTx/>
              <a:buSzTx/>
              <a:buFontTx/>
              <a:buNone/>
              <a:defRPr>
                <a:solidFill>
                  <a:srgbClr val="014067"/>
                </a:solidFill>
                <a:latin typeface="Calibri"/>
                <a:ea typeface="Calibri"/>
                <a:cs typeface="Calibri"/>
                <a:sym typeface="Calibri"/>
              </a:defRPr>
            </a:lvl5pPr>
          </a:lstStyle>
          <a:p>
            <a:pPr/>
            <a:r>
              <a:t>Texte niveau 1</a:t>
            </a:r>
          </a:p>
          <a:p>
            <a:pPr lvl="1"/>
            <a:r>
              <a:t>Texte niveau 2</a:t>
            </a:r>
          </a:p>
          <a:p>
            <a:pPr lvl="2"/>
            <a:r>
              <a:t>Texte niveau 3</a:t>
            </a:r>
          </a:p>
          <a:p>
            <a:pPr lvl="3"/>
            <a:r>
              <a:t>Texte niveau 4</a:t>
            </a:r>
          </a:p>
          <a:p>
            <a:pPr lvl="4"/>
            <a:r>
              <a:t>Texte niveau 5</a:t>
            </a:r>
          </a:p>
        </p:txBody>
      </p:sp>
      <p:sp>
        <p:nvSpPr>
          <p:cNvPr id="113" name="Google Shape;61;p14"/>
          <p:cNvSpPr/>
          <p:nvPr/>
        </p:nvSpPr>
        <p:spPr>
          <a:xfrm flipV="1">
            <a:off x="-13379" y="3525011"/>
            <a:ext cx="1439843" cy="750791"/>
          </a:xfrm>
          <a:prstGeom prst="line">
            <a:avLst/>
          </a:prstGeom>
          <a:ln>
            <a:solidFill>
              <a:srgbClr val="E26064"/>
            </a:solidFill>
            <a:miter/>
          </a:ln>
        </p:spPr>
        <p:txBody>
          <a:bodyPr lIns="0" tIns="0" rIns="0" bIns="0"/>
          <a:lstStyle/>
          <a:p>
            <a:pPr/>
          </a:p>
        </p:txBody>
      </p:sp>
      <p:sp>
        <p:nvSpPr>
          <p:cNvPr id="114" name="Numéro de diapositive"/>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ISPOSITION DU TEXTE 01">
    <p:spTree>
      <p:nvGrpSpPr>
        <p:cNvPr id="1" name=""/>
        <p:cNvGrpSpPr/>
        <p:nvPr/>
      </p:nvGrpSpPr>
      <p:grpSpPr>
        <a:xfrm>
          <a:off x="0" y="0"/>
          <a:ext cx="0" cy="0"/>
          <a:chOff x="0" y="0"/>
          <a:chExt cx="0" cy="0"/>
        </a:xfrm>
      </p:grpSpPr>
      <p:sp>
        <p:nvSpPr>
          <p:cNvPr id="121" name="Texte niveau 1…"/>
          <p:cNvSpPr txBox="1"/>
          <p:nvPr>
            <p:ph type="body" sz="quarter" idx="1"/>
          </p:nvPr>
        </p:nvSpPr>
        <p:spPr>
          <a:xfrm>
            <a:off x="398532" y="2397686"/>
            <a:ext cx="3707124" cy="2218707"/>
          </a:xfrm>
          <a:prstGeom prst="rect">
            <a:avLst/>
          </a:prstGeom>
        </p:spPr>
        <p:txBody>
          <a:bodyPr lIns="34275" tIns="34275" rIns="34275" bIns="34275"/>
          <a:lstStyle>
            <a:lvl1pPr>
              <a:lnSpc>
                <a:spcPct val="90000"/>
              </a:lnSpc>
              <a:spcBef>
                <a:spcPts val="800"/>
              </a:spcBef>
              <a:buClr>
                <a:srgbClr val="EAB200"/>
              </a:buClr>
              <a:buChar char="•"/>
              <a:defRPr>
                <a:solidFill>
                  <a:srgbClr val="3F3F3F"/>
                </a:solidFill>
                <a:latin typeface="Calibri"/>
                <a:ea typeface="Calibri"/>
                <a:cs typeface="Calibri"/>
                <a:sym typeface="Calibri"/>
              </a:defRPr>
            </a:lvl1pPr>
            <a:lvl2pPr marL="979169" indent="-388619">
              <a:lnSpc>
                <a:spcPct val="90000"/>
              </a:lnSpc>
              <a:spcBef>
                <a:spcPts val="800"/>
              </a:spcBef>
              <a:buClr>
                <a:srgbClr val="EAB200"/>
              </a:buClr>
              <a:buChar char="•"/>
              <a:defRPr>
                <a:solidFill>
                  <a:srgbClr val="3F3F3F"/>
                </a:solidFill>
                <a:latin typeface="Calibri"/>
                <a:ea typeface="Calibri"/>
                <a:cs typeface="Calibri"/>
                <a:sym typeface="Calibri"/>
              </a:defRPr>
            </a:lvl2pPr>
            <a:lvl3pPr>
              <a:lnSpc>
                <a:spcPct val="90000"/>
              </a:lnSpc>
              <a:spcBef>
                <a:spcPts val="800"/>
              </a:spcBef>
              <a:buClr>
                <a:srgbClr val="EAB200"/>
              </a:buClr>
              <a:buChar char="•"/>
              <a:defRPr>
                <a:solidFill>
                  <a:srgbClr val="3F3F3F"/>
                </a:solidFill>
                <a:latin typeface="Calibri"/>
                <a:ea typeface="Calibri"/>
                <a:cs typeface="Calibri"/>
                <a:sym typeface="Calibri"/>
              </a:defRPr>
            </a:lvl3pPr>
            <a:lvl4pPr marL="1981200" indent="-457200">
              <a:lnSpc>
                <a:spcPct val="90000"/>
              </a:lnSpc>
              <a:spcBef>
                <a:spcPts val="800"/>
              </a:spcBef>
              <a:buClr>
                <a:srgbClr val="EAB200"/>
              </a:buClr>
              <a:buChar char="•"/>
              <a:defRPr>
                <a:solidFill>
                  <a:srgbClr val="3F3F3F"/>
                </a:solidFill>
                <a:latin typeface="Calibri"/>
                <a:ea typeface="Calibri"/>
                <a:cs typeface="Calibri"/>
                <a:sym typeface="Calibri"/>
              </a:defRPr>
            </a:lvl4pPr>
            <a:lvl5pPr marL="2438400" indent="-457200">
              <a:lnSpc>
                <a:spcPct val="90000"/>
              </a:lnSpc>
              <a:spcBef>
                <a:spcPts val="800"/>
              </a:spcBef>
              <a:buClr>
                <a:srgbClr val="EAB200"/>
              </a:buClr>
              <a:buChar char="•"/>
              <a:defRPr>
                <a:solidFill>
                  <a:srgbClr val="3F3F3F"/>
                </a:solidFill>
                <a:latin typeface="Calibri"/>
                <a:ea typeface="Calibri"/>
                <a:cs typeface="Calibri"/>
                <a:sym typeface="Calibri"/>
              </a:defRPr>
            </a:lvl5pPr>
          </a:lstStyle>
          <a:p>
            <a:pPr/>
            <a:r>
              <a:t>Texte niveau 1</a:t>
            </a:r>
          </a:p>
          <a:p>
            <a:pPr lvl="1"/>
            <a:r>
              <a:t>Texte niveau 2</a:t>
            </a:r>
          </a:p>
          <a:p>
            <a:pPr lvl="2"/>
            <a:r>
              <a:t>Texte niveau 3</a:t>
            </a:r>
          </a:p>
          <a:p>
            <a:pPr lvl="3"/>
            <a:r>
              <a:t>Texte niveau 4</a:t>
            </a:r>
          </a:p>
          <a:p>
            <a:pPr lvl="4"/>
            <a:r>
              <a:t>Texte niveau 5</a:t>
            </a:r>
          </a:p>
        </p:txBody>
      </p:sp>
      <p:sp>
        <p:nvSpPr>
          <p:cNvPr id="122" name="Google Shape;64;p15"/>
          <p:cNvSpPr/>
          <p:nvPr/>
        </p:nvSpPr>
        <p:spPr>
          <a:xfrm rot="10800000">
            <a:off x="1379765" y="-4"/>
            <a:ext cx="7764237" cy="42291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F2F2F2"/>
          </a:solidFill>
          <a:ln w="12700">
            <a:miter lim="400000"/>
          </a:ln>
        </p:spPr>
        <p:txBody>
          <a:bodyPr lIns="0" tIns="0" rIns="0" bIns="0" anchor="ctr"/>
          <a:lstStyle/>
          <a:p>
            <a:pPr algn="ctr">
              <a:defRPr>
                <a:solidFill>
                  <a:srgbClr val="FFFFFF"/>
                </a:solidFill>
                <a:latin typeface="Calibri"/>
                <a:ea typeface="Calibri"/>
                <a:cs typeface="Calibri"/>
                <a:sym typeface="Calibri"/>
              </a:defRPr>
            </a:pPr>
          </a:p>
        </p:txBody>
      </p:sp>
      <p:sp>
        <p:nvSpPr>
          <p:cNvPr id="123" name="Google Shape;65;p15"/>
          <p:cNvSpPr/>
          <p:nvPr/>
        </p:nvSpPr>
        <p:spPr>
          <a:xfrm flipH="1">
            <a:off x="2233613" y="-4"/>
            <a:ext cx="3090864" cy="9810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2778" y="0"/>
                </a:lnTo>
                <a:lnTo>
                  <a:pt x="21600" y="0"/>
                </a:lnTo>
                <a:lnTo>
                  <a:pt x="8822" y="21600"/>
                </a:lnTo>
                <a:close/>
              </a:path>
            </a:pathLst>
          </a:custGeom>
          <a:solidFill>
            <a:srgbClr val="E26064"/>
          </a:solidFill>
          <a:ln w="12700">
            <a:miter lim="400000"/>
          </a:ln>
        </p:spPr>
        <p:txBody>
          <a:bodyPr lIns="0" tIns="0" rIns="0" bIns="0" anchor="ctr"/>
          <a:lstStyle/>
          <a:p>
            <a:pPr algn="ctr">
              <a:defRPr>
                <a:solidFill>
                  <a:srgbClr val="FFFFFF"/>
                </a:solidFill>
                <a:latin typeface="Calibri"/>
                <a:ea typeface="Calibri"/>
                <a:cs typeface="Calibri"/>
                <a:sym typeface="Calibri"/>
              </a:defRPr>
            </a:pPr>
          </a:p>
        </p:txBody>
      </p:sp>
      <p:sp>
        <p:nvSpPr>
          <p:cNvPr id="124" name="Google Shape;66;p15"/>
          <p:cNvSpPr/>
          <p:nvPr/>
        </p:nvSpPr>
        <p:spPr>
          <a:xfrm flipV="1">
            <a:off x="4781549" y="3785308"/>
            <a:ext cx="1143432" cy="1352551"/>
          </a:xfrm>
          <a:prstGeom prst="line">
            <a:avLst/>
          </a:prstGeom>
          <a:ln>
            <a:solidFill>
              <a:srgbClr val="EE9571"/>
            </a:solidFill>
            <a:miter/>
          </a:ln>
        </p:spPr>
        <p:txBody>
          <a:bodyPr lIns="0" tIns="0" rIns="0" bIns="0"/>
          <a:lstStyle/>
          <a:p>
            <a:pPr/>
          </a:p>
        </p:txBody>
      </p:sp>
      <p:sp>
        <p:nvSpPr>
          <p:cNvPr id="125" name="Sous-titreGoogle Shape;67;p15"/>
          <p:cNvSpPr txBox="1"/>
          <p:nvPr>
            <p:ph type="body" sz="quarter" idx="21"/>
          </p:nvPr>
        </p:nvSpPr>
        <p:spPr>
          <a:xfrm>
            <a:off x="398533" y="1922608"/>
            <a:ext cx="5506975" cy="456672"/>
          </a:xfrm>
          <a:prstGeom prst="rect">
            <a:avLst/>
          </a:prstGeom>
        </p:spPr>
        <p:txBody>
          <a:bodyPr lIns="34275" tIns="34275" rIns="34275" bIns="34275"/>
          <a:lstStyle/>
          <a:p>
            <a:pPr marL="228600" indent="0">
              <a:lnSpc>
                <a:spcPct val="90000"/>
              </a:lnSpc>
              <a:spcBef>
                <a:spcPts val="800"/>
              </a:spcBef>
              <a:buClrTx/>
              <a:buSzTx/>
              <a:buFontTx/>
              <a:buNone/>
              <a:defRPr sz="1500">
                <a:solidFill>
                  <a:srgbClr val="014067"/>
                </a:solidFill>
                <a:latin typeface="Calibri"/>
                <a:ea typeface="Calibri"/>
                <a:cs typeface="Calibri"/>
                <a:sym typeface="Calibri"/>
              </a:defRPr>
            </a:pPr>
          </a:p>
        </p:txBody>
      </p:sp>
      <p:sp>
        <p:nvSpPr>
          <p:cNvPr id="126" name="Texte du titre"/>
          <p:cNvSpPr txBox="1"/>
          <p:nvPr>
            <p:ph type="title"/>
          </p:nvPr>
        </p:nvSpPr>
        <p:spPr>
          <a:xfrm>
            <a:off x="398532" y="981362"/>
            <a:ext cx="5506968" cy="911675"/>
          </a:xfrm>
          <a:prstGeom prst="rect">
            <a:avLst/>
          </a:prstGeom>
        </p:spPr>
        <p:txBody>
          <a:bodyPr lIns="0" tIns="0" rIns="0" bIns="0" anchor="b"/>
          <a:lstStyle>
            <a:lvl1pPr>
              <a:lnSpc>
                <a:spcPct val="90000"/>
              </a:lnSpc>
              <a:defRPr b="1" sz="3300">
                <a:solidFill>
                  <a:srgbClr val="00194C"/>
                </a:solidFill>
                <a:latin typeface="Calibri"/>
                <a:ea typeface="Calibri"/>
                <a:cs typeface="Calibri"/>
                <a:sym typeface="Calibri"/>
              </a:defRPr>
            </a:lvl1pPr>
          </a:lstStyle>
          <a:p>
            <a:pPr/>
            <a:r>
              <a:t>Texte du titre</a:t>
            </a:r>
          </a:p>
        </p:txBody>
      </p:sp>
      <p:sp>
        <p:nvSpPr>
          <p:cNvPr id="127" name="Google Shape;69;p15"/>
          <p:cNvSpPr/>
          <p:nvPr>
            <p:ph type="pic" idx="22"/>
          </p:nvPr>
        </p:nvSpPr>
        <p:spPr>
          <a:xfrm>
            <a:off x="4953000" y="0"/>
            <a:ext cx="4191000" cy="5154187"/>
          </a:xfrm>
          <a:prstGeom prst="rect">
            <a:avLst/>
          </a:prstGeom>
        </p:spPr>
        <p:txBody>
          <a:bodyPr lIns="91439" tIns="45719" rIns="91439" bIns="45719">
            <a:noAutofit/>
          </a:bodyPr>
          <a:lstStyle/>
          <a:p>
            <a:pPr/>
          </a:p>
        </p:txBody>
      </p:sp>
      <p:sp>
        <p:nvSpPr>
          <p:cNvPr id="128" name="Numéro de diapositive"/>
          <p:cNvSpPr txBox="1"/>
          <p:nvPr>
            <p:ph type="sldNum" sz="quarter" idx="2"/>
          </p:nvPr>
        </p:nvSpPr>
        <p:spPr>
          <a:xfrm>
            <a:off x="8718284" y="4812672"/>
            <a:ext cx="197114" cy="183025"/>
          </a:xfrm>
          <a:prstGeom prst="rect">
            <a:avLst/>
          </a:prstGeom>
        </p:spPr>
        <p:txBody>
          <a:bodyPr lIns="34275" tIns="34275" rIns="34275" bIns="34275">
            <a:spAutoFit/>
          </a:bodyPr>
          <a:lstStyle>
            <a:lvl1pPr>
              <a:defRPr sz="900">
                <a:solidFill>
                  <a:srgbClr val="A5A5A5"/>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aison avec sous-titre">
    <p:spTree>
      <p:nvGrpSpPr>
        <p:cNvPr id="1" name=""/>
        <p:cNvGrpSpPr/>
        <p:nvPr/>
      </p:nvGrpSpPr>
      <p:grpSpPr>
        <a:xfrm>
          <a:off x="0" y="0"/>
          <a:ext cx="0" cy="0"/>
          <a:chOff x="0" y="0"/>
          <a:chExt cx="0" cy="0"/>
        </a:xfrm>
      </p:grpSpPr>
      <p:sp>
        <p:nvSpPr>
          <p:cNvPr id="135" name="Google Shape;73;p16"/>
          <p:cNvSpPr/>
          <p:nvPr/>
        </p:nvSpPr>
        <p:spPr>
          <a:xfrm flipH="1" flipV="1">
            <a:off x="-6936" y="2725475"/>
            <a:ext cx="1434466" cy="1179743"/>
          </a:xfrm>
          <a:prstGeom prst="line">
            <a:avLst/>
          </a:prstGeom>
          <a:ln>
            <a:solidFill>
              <a:srgbClr val="EE9571"/>
            </a:solidFill>
            <a:miter/>
          </a:ln>
        </p:spPr>
        <p:txBody>
          <a:bodyPr lIns="0" tIns="0" rIns="0" bIns="0"/>
          <a:lstStyle/>
          <a:p>
            <a:pPr/>
          </a:p>
        </p:txBody>
      </p:sp>
      <p:grpSp>
        <p:nvGrpSpPr>
          <p:cNvPr id="139" name="Google Shape;74;p16"/>
          <p:cNvGrpSpPr/>
          <p:nvPr/>
        </p:nvGrpSpPr>
        <p:grpSpPr>
          <a:xfrm>
            <a:off x="5670996" y="0"/>
            <a:ext cx="3575447" cy="2655755"/>
            <a:chOff x="0" y="0"/>
            <a:chExt cx="3575446" cy="2655754"/>
          </a:xfrm>
        </p:grpSpPr>
        <p:sp>
          <p:nvSpPr>
            <p:cNvPr id="136" name="Google Shape;75;p16"/>
            <p:cNvSpPr/>
            <p:nvPr/>
          </p:nvSpPr>
          <p:spPr>
            <a:xfrm flipH="1">
              <a:off x="-1" y="0"/>
              <a:ext cx="3479786" cy="26557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060"/>
                  </a:moveTo>
                  <a:lnTo>
                    <a:pt x="11060" y="0"/>
                  </a:lnTo>
                  <a:lnTo>
                    <a:pt x="21600" y="0"/>
                  </a:lnTo>
                  <a:lnTo>
                    <a:pt x="0" y="21600"/>
                  </a:lnTo>
                  <a:close/>
                </a:path>
              </a:pathLst>
            </a:custGeom>
            <a:solidFill>
              <a:srgbClr val="F2F2F2"/>
            </a:solidFill>
            <a:ln w="12700" cap="flat">
              <a:noFill/>
              <a:miter lim="400000"/>
            </a:ln>
            <a:effectLst/>
          </p:spPr>
          <p:txBody>
            <a:bodyPr wrap="square" lIns="0" tIns="0" rIns="0" bIns="0" numCol="1" anchor="ctr">
              <a:noAutofit/>
            </a:bodyPr>
            <a:lstStyle/>
            <a:p>
              <a:pPr algn="ctr">
                <a:defRPr>
                  <a:solidFill>
                    <a:srgbClr val="3F3F3F"/>
                  </a:solidFill>
                  <a:latin typeface="Calibri"/>
                  <a:ea typeface="Calibri"/>
                  <a:cs typeface="Calibri"/>
                  <a:sym typeface="Calibri"/>
                </a:defRPr>
              </a:pPr>
            </a:p>
          </p:txBody>
        </p:sp>
        <p:sp>
          <p:nvSpPr>
            <p:cNvPr id="137" name="Google Shape;76;p16"/>
            <p:cNvSpPr/>
            <p:nvPr/>
          </p:nvSpPr>
          <p:spPr>
            <a:xfrm flipH="1" flipV="1">
              <a:off x="1473827" y="-1"/>
              <a:ext cx="930729" cy="722917"/>
            </a:xfrm>
            <a:prstGeom prst="line">
              <a:avLst/>
            </a:prstGeom>
            <a:noFill/>
            <a:ln w="9525" cap="flat">
              <a:solidFill>
                <a:srgbClr val="BFBFBF"/>
              </a:solidFill>
              <a:prstDash val="solid"/>
              <a:miter lim="800000"/>
            </a:ln>
            <a:effectLst/>
          </p:spPr>
          <p:txBody>
            <a:bodyPr wrap="square" lIns="0" tIns="0" rIns="0" bIns="0" numCol="1" anchor="t">
              <a:noAutofit/>
            </a:bodyPr>
            <a:lstStyle/>
            <a:p>
              <a:pPr/>
            </a:p>
          </p:txBody>
        </p:sp>
        <p:sp>
          <p:nvSpPr>
            <p:cNvPr id="138" name="Google Shape;77;p16"/>
            <p:cNvSpPr/>
            <p:nvPr/>
          </p:nvSpPr>
          <p:spPr>
            <a:xfrm flipH="1" rot="2178838">
              <a:off x="2608081" y="899796"/>
              <a:ext cx="1015799" cy="1695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596" y="0"/>
                  </a:lnTo>
                  <a:lnTo>
                    <a:pt x="21600" y="0"/>
                  </a:lnTo>
                  <a:lnTo>
                    <a:pt x="19004" y="21600"/>
                  </a:lnTo>
                  <a:close/>
                </a:path>
              </a:pathLst>
            </a:custGeom>
            <a:solidFill>
              <a:srgbClr val="EE9571"/>
            </a:solidFill>
            <a:ln w="12700" cap="flat">
              <a:noFill/>
              <a:miter lim="400000"/>
            </a:ln>
            <a:effectLst/>
          </p:spPr>
          <p:txBody>
            <a:bodyPr wrap="square" lIns="0" tIns="0" rIns="0" bIns="0" numCol="1" anchor="ctr">
              <a:noAutofit/>
            </a:bodyPr>
            <a:lstStyle/>
            <a:p>
              <a:pPr algn="ctr">
                <a:defRPr>
                  <a:solidFill>
                    <a:srgbClr val="FFFFFF"/>
                  </a:solidFill>
                  <a:latin typeface="Calibri"/>
                  <a:ea typeface="Calibri"/>
                  <a:cs typeface="Calibri"/>
                  <a:sym typeface="Calibri"/>
                </a:defRPr>
              </a:pPr>
            </a:p>
          </p:txBody>
        </p:sp>
      </p:grpSp>
      <p:sp>
        <p:nvSpPr>
          <p:cNvPr id="140" name="Texte niveau 1…"/>
          <p:cNvSpPr txBox="1"/>
          <p:nvPr>
            <p:ph type="body" sz="quarter" idx="1"/>
          </p:nvPr>
        </p:nvSpPr>
        <p:spPr>
          <a:xfrm>
            <a:off x="390524" y="1578666"/>
            <a:ext cx="4106468" cy="585892"/>
          </a:xfrm>
          <a:prstGeom prst="rect">
            <a:avLst/>
          </a:prstGeom>
        </p:spPr>
        <p:txBody>
          <a:bodyPr lIns="34275" tIns="34275" rIns="34275" bIns="34275" anchor="b"/>
          <a:lstStyle>
            <a:lvl1pPr marL="228600" indent="0">
              <a:lnSpc>
                <a:spcPct val="100000"/>
              </a:lnSpc>
              <a:buClrTx/>
              <a:buSzTx/>
              <a:buFontTx/>
              <a:buNone/>
              <a:defRPr b="1" sz="2100">
                <a:solidFill>
                  <a:srgbClr val="3F3F3F"/>
                </a:solidFill>
                <a:latin typeface="Calibri"/>
                <a:ea typeface="Calibri"/>
                <a:cs typeface="Calibri"/>
                <a:sym typeface="Calibri"/>
              </a:defRPr>
            </a:lvl1pPr>
            <a:lvl2pPr marL="228600" indent="457200">
              <a:lnSpc>
                <a:spcPct val="100000"/>
              </a:lnSpc>
              <a:buClrTx/>
              <a:buSzTx/>
              <a:buFontTx/>
              <a:buNone/>
              <a:defRPr b="1" sz="2100">
                <a:solidFill>
                  <a:srgbClr val="3F3F3F"/>
                </a:solidFill>
                <a:latin typeface="Calibri"/>
                <a:ea typeface="Calibri"/>
                <a:cs typeface="Calibri"/>
                <a:sym typeface="Calibri"/>
              </a:defRPr>
            </a:lvl2pPr>
            <a:lvl3pPr marL="228600" indent="914400">
              <a:lnSpc>
                <a:spcPct val="100000"/>
              </a:lnSpc>
              <a:buClrTx/>
              <a:buSzTx/>
              <a:buFontTx/>
              <a:buNone/>
              <a:defRPr b="1" sz="2100">
                <a:solidFill>
                  <a:srgbClr val="3F3F3F"/>
                </a:solidFill>
                <a:latin typeface="Calibri"/>
                <a:ea typeface="Calibri"/>
                <a:cs typeface="Calibri"/>
                <a:sym typeface="Calibri"/>
              </a:defRPr>
            </a:lvl3pPr>
            <a:lvl4pPr marL="228600" indent="1371600">
              <a:lnSpc>
                <a:spcPct val="100000"/>
              </a:lnSpc>
              <a:buClrTx/>
              <a:buSzTx/>
              <a:buFontTx/>
              <a:buNone/>
              <a:defRPr b="1" sz="2100">
                <a:solidFill>
                  <a:srgbClr val="3F3F3F"/>
                </a:solidFill>
                <a:latin typeface="Calibri"/>
                <a:ea typeface="Calibri"/>
                <a:cs typeface="Calibri"/>
                <a:sym typeface="Calibri"/>
              </a:defRPr>
            </a:lvl4pPr>
            <a:lvl5pPr marL="228600" indent="1828800">
              <a:lnSpc>
                <a:spcPct val="100000"/>
              </a:lnSpc>
              <a:buClrTx/>
              <a:buSzTx/>
              <a:buFontTx/>
              <a:buNone/>
              <a:defRPr b="1" sz="2100">
                <a:solidFill>
                  <a:srgbClr val="3F3F3F"/>
                </a:solidFill>
                <a:latin typeface="Calibri"/>
                <a:ea typeface="Calibri"/>
                <a:cs typeface="Calibri"/>
                <a:sym typeface="Calibri"/>
              </a:defRPr>
            </a:lvl5pPr>
          </a:lstStyle>
          <a:p>
            <a:pPr/>
            <a:r>
              <a:t>Texte niveau 1</a:t>
            </a:r>
          </a:p>
          <a:p>
            <a:pPr lvl="1"/>
            <a:r>
              <a:t>Texte niveau 2</a:t>
            </a:r>
          </a:p>
          <a:p>
            <a:pPr lvl="2"/>
            <a:r>
              <a:t>Texte niveau 3</a:t>
            </a:r>
          </a:p>
          <a:p>
            <a:pPr lvl="3"/>
            <a:r>
              <a:t>Texte niveau 4</a:t>
            </a:r>
          </a:p>
          <a:p>
            <a:pPr lvl="4"/>
            <a:r>
              <a:t>Texte niveau 5</a:t>
            </a:r>
          </a:p>
        </p:txBody>
      </p:sp>
      <p:sp>
        <p:nvSpPr>
          <p:cNvPr id="141" name="PucesGoogle Shape;79;p16"/>
          <p:cNvSpPr txBox="1"/>
          <p:nvPr>
            <p:ph type="body" sz="half" idx="21"/>
          </p:nvPr>
        </p:nvSpPr>
        <p:spPr>
          <a:xfrm>
            <a:off x="390524" y="2164557"/>
            <a:ext cx="4106468" cy="2424112"/>
          </a:xfrm>
          <a:prstGeom prst="rect">
            <a:avLst/>
          </a:prstGeom>
        </p:spPr>
        <p:txBody>
          <a:bodyPr lIns="34275" tIns="34275" rIns="34275" bIns="34275"/>
          <a:lstStyle/>
          <a:p>
            <a:pPr>
              <a:lnSpc>
                <a:spcPct val="90000"/>
              </a:lnSpc>
              <a:spcBef>
                <a:spcPts val="800"/>
              </a:spcBef>
              <a:buClr>
                <a:srgbClr val="2E7A40"/>
              </a:buClr>
              <a:buChar char="•"/>
              <a:defRPr>
                <a:solidFill>
                  <a:srgbClr val="3F3F3F"/>
                </a:solidFill>
                <a:latin typeface="Calibri"/>
                <a:ea typeface="Calibri"/>
                <a:cs typeface="Calibri"/>
                <a:sym typeface="Calibri"/>
              </a:defRPr>
            </a:pPr>
          </a:p>
        </p:txBody>
      </p:sp>
      <p:sp>
        <p:nvSpPr>
          <p:cNvPr id="142" name="Google Shape;80;p16"/>
          <p:cNvSpPr txBox="1"/>
          <p:nvPr>
            <p:ph type="body" sz="quarter" idx="22"/>
          </p:nvPr>
        </p:nvSpPr>
        <p:spPr>
          <a:xfrm>
            <a:off x="4640034" y="1578666"/>
            <a:ext cx="4106702" cy="585892"/>
          </a:xfrm>
          <a:prstGeom prst="rect">
            <a:avLst/>
          </a:prstGeom>
        </p:spPr>
        <p:txBody>
          <a:bodyPr lIns="34275" tIns="34275" rIns="34275" bIns="34275" anchor="b"/>
          <a:lstStyle/>
          <a:p>
            <a:pPr marL="228600" indent="0">
              <a:lnSpc>
                <a:spcPct val="100000"/>
              </a:lnSpc>
              <a:spcBef>
                <a:spcPts val="800"/>
              </a:spcBef>
              <a:buClrTx/>
              <a:buSzTx/>
              <a:buFontTx/>
              <a:buNone/>
              <a:defRPr b="1" sz="2100">
                <a:solidFill>
                  <a:srgbClr val="3F3F3F"/>
                </a:solidFill>
                <a:latin typeface="Calibri"/>
                <a:ea typeface="Calibri"/>
                <a:cs typeface="Calibri"/>
                <a:sym typeface="Calibri"/>
              </a:defRPr>
            </a:pPr>
          </a:p>
        </p:txBody>
      </p:sp>
      <p:sp>
        <p:nvSpPr>
          <p:cNvPr id="143" name="PucesGoogle Shape;81;p16"/>
          <p:cNvSpPr txBox="1"/>
          <p:nvPr>
            <p:ph type="body" sz="half" idx="23"/>
          </p:nvPr>
        </p:nvSpPr>
        <p:spPr>
          <a:xfrm>
            <a:off x="4640034" y="2164557"/>
            <a:ext cx="4106702" cy="2424112"/>
          </a:xfrm>
          <a:prstGeom prst="rect">
            <a:avLst/>
          </a:prstGeom>
        </p:spPr>
        <p:txBody>
          <a:bodyPr lIns="34275" tIns="34275" rIns="34275" bIns="34275"/>
          <a:lstStyle/>
          <a:p>
            <a:pPr>
              <a:lnSpc>
                <a:spcPct val="90000"/>
              </a:lnSpc>
              <a:spcBef>
                <a:spcPts val="800"/>
              </a:spcBef>
              <a:buClr>
                <a:srgbClr val="2E7A40"/>
              </a:buClr>
              <a:buChar char="•"/>
              <a:defRPr>
                <a:solidFill>
                  <a:srgbClr val="3F3F3F"/>
                </a:solidFill>
                <a:latin typeface="Calibri"/>
                <a:ea typeface="Calibri"/>
                <a:cs typeface="Calibri"/>
                <a:sym typeface="Calibri"/>
              </a:defRPr>
            </a:pPr>
          </a:p>
        </p:txBody>
      </p:sp>
      <p:sp>
        <p:nvSpPr>
          <p:cNvPr id="144" name="Sous-titreGoogle Shape;82;p16"/>
          <p:cNvSpPr txBox="1"/>
          <p:nvPr>
            <p:ph type="body" sz="quarter" idx="24"/>
          </p:nvPr>
        </p:nvSpPr>
        <p:spPr>
          <a:xfrm>
            <a:off x="390369" y="1032698"/>
            <a:ext cx="5526449" cy="456672"/>
          </a:xfrm>
          <a:prstGeom prst="rect">
            <a:avLst/>
          </a:prstGeom>
        </p:spPr>
        <p:txBody>
          <a:bodyPr lIns="34275" tIns="34275" rIns="34275" bIns="34275"/>
          <a:lstStyle/>
          <a:p>
            <a:pPr marL="228600" indent="0">
              <a:lnSpc>
                <a:spcPct val="90000"/>
              </a:lnSpc>
              <a:spcBef>
                <a:spcPts val="800"/>
              </a:spcBef>
              <a:buClrTx/>
              <a:buSzTx/>
              <a:buFontTx/>
              <a:buNone/>
              <a:defRPr sz="1500">
                <a:solidFill>
                  <a:srgbClr val="014067"/>
                </a:solidFill>
                <a:latin typeface="Calibri"/>
                <a:ea typeface="Calibri"/>
                <a:cs typeface="Calibri"/>
                <a:sym typeface="Calibri"/>
              </a:defRPr>
            </a:pPr>
          </a:p>
        </p:txBody>
      </p:sp>
      <p:sp>
        <p:nvSpPr>
          <p:cNvPr id="145" name="Google Shape;83;p16"/>
          <p:cNvSpPr/>
          <p:nvPr/>
        </p:nvSpPr>
        <p:spPr>
          <a:xfrm flipH="1">
            <a:off x="5009931" y="0"/>
            <a:ext cx="1085851" cy="4793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2930" y="0"/>
                </a:lnTo>
                <a:lnTo>
                  <a:pt x="21600" y="0"/>
                </a:lnTo>
                <a:lnTo>
                  <a:pt x="8670" y="21600"/>
                </a:lnTo>
                <a:close/>
              </a:path>
            </a:pathLst>
          </a:custGeom>
          <a:solidFill>
            <a:srgbClr val="E26064"/>
          </a:solidFill>
          <a:ln w="12700">
            <a:miter lim="400000"/>
          </a:ln>
        </p:spPr>
        <p:txBody>
          <a:bodyPr lIns="0" tIns="0" rIns="0" bIns="0" anchor="ctr"/>
          <a:lstStyle/>
          <a:p>
            <a:pPr algn="ctr">
              <a:defRPr>
                <a:solidFill>
                  <a:srgbClr val="FFFFFF"/>
                </a:solidFill>
                <a:latin typeface="Calibri"/>
                <a:ea typeface="Calibri"/>
                <a:cs typeface="Calibri"/>
                <a:sym typeface="Calibri"/>
              </a:defRPr>
            </a:pPr>
          </a:p>
        </p:txBody>
      </p:sp>
      <p:sp>
        <p:nvSpPr>
          <p:cNvPr id="146" name="Texte du titre"/>
          <p:cNvSpPr txBox="1"/>
          <p:nvPr>
            <p:ph type="title"/>
          </p:nvPr>
        </p:nvSpPr>
        <p:spPr>
          <a:xfrm>
            <a:off x="389007" y="156771"/>
            <a:ext cx="6249918" cy="860978"/>
          </a:xfrm>
          <a:prstGeom prst="rect">
            <a:avLst/>
          </a:prstGeom>
        </p:spPr>
        <p:txBody>
          <a:bodyPr lIns="0" tIns="0" rIns="0" bIns="0" anchor="b"/>
          <a:lstStyle>
            <a:lvl1pPr>
              <a:lnSpc>
                <a:spcPct val="90000"/>
              </a:lnSpc>
              <a:defRPr b="1" sz="3300">
                <a:solidFill>
                  <a:srgbClr val="00194C"/>
                </a:solidFill>
                <a:latin typeface="Calibri"/>
                <a:ea typeface="Calibri"/>
                <a:cs typeface="Calibri"/>
                <a:sym typeface="Calibri"/>
              </a:defRPr>
            </a:lvl1pPr>
          </a:lstStyle>
          <a:p>
            <a:pPr/>
            <a:r>
              <a:t>Texte du titre</a:t>
            </a:r>
          </a:p>
        </p:txBody>
      </p:sp>
      <p:sp>
        <p:nvSpPr>
          <p:cNvPr id="147" name="Numéro de diapositive"/>
          <p:cNvSpPr txBox="1"/>
          <p:nvPr>
            <p:ph type="sldNum" sz="quarter" idx="2"/>
          </p:nvPr>
        </p:nvSpPr>
        <p:spPr>
          <a:xfrm>
            <a:off x="8718284" y="4812672"/>
            <a:ext cx="197114" cy="183025"/>
          </a:xfrm>
          <a:prstGeom prst="rect">
            <a:avLst/>
          </a:prstGeom>
        </p:spPr>
        <p:txBody>
          <a:bodyPr lIns="34275" tIns="34275" rIns="34275" bIns="34275">
            <a:spAutoFit/>
          </a:bodyPr>
          <a:lstStyle>
            <a:lvl1pPr>
              <a:defRPr sz="900">
                <a:solidFill>
                  <a:srgbClr val="A5A5A5"/>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En-tête de section avec image">
    <p:spTree>
      <p:nvGrpSpPr>
        <p:cNvPr id="1" name=""/>
        <p:cNvGrpSpPr/>
        <p:nvPr/>
      </p:nvGrpSpPr>
      <p:grpSpPr>
        <a:xfrm>
          <a:off x="0" y="0"/>
          <a:ext cx="0" cy="0"/>
          <a:chOff x="0" y="0"/>
          <a:chExt cx="0" cy="0"/>
        </a:xfrm>
      </p:grpSpPr>
      <p:sp>
        <p:nvSpPr>
          <p:cNvPr id="154" name="Google Shape;88;p17"/>
          <p:cNvSpPr/>
          <p:nvPr/>
        </p:nvSpPr>
        <p:spPr>
          <a:xfrm flipH="1" rot="10800000">
            <a:off x="0" y="-4"/>
            <a:ext cx="7968996" cy="40530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F2F2F2"/>
          </a:solidFill>
          <a:ln w="12700">
            <a:miter lim="400000"/>
          </a:ln>
        </p:spPr>
        <p:txBody>
          <a:bodyPr lIns="0" tIns="0" rIns="0" bIns="0" anchor="ctr"/>
          <a:lstStyle/>
          <a:p>
            <a:pPr algn="ctr">
              <a:defRPr>
                <a:solidFill>
                  <a:srgbClr val="FFFFFF"/>
                </a:solidFill>
                <a:latin typeface="Calibri"/>
                <a:ea typeface="Calibri"/>
                <a:cs typeface="Calibri"/>
                <a:sym typeface="Calibri"/>
              </a:defRPr>
            </a:pPr>
          </a:p>
        </p:txBody>
      </p:sp>
      <p:sp>
        <p:nvSpPr>
          <p:cNvPr id="155" name="Google Shape;89;p17"/>
          <p:cNvSpPr/>
          <p:nvPr/>
        </p:nvSpPr>
        <p:spPr>
          <a:xfrm rot="19958789">
            <a:off x="-477994" y="2691132"/>
            <a:ext cx="2895124" cy="13102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5202" y="0"/>
                </a:lnTo>
                <a:lnTo>
                  <a:pt x="21600" y="0"/>
                </a:lnTo>
                <a:lnTo>
                  <a:pt x="16398" y="21600"/>
                </a:lnTo>
                <a:close/>
              </a:path>
            </a:pathLst>
          </a:custGeom>
          <a:solidFill>
            <a:srgbClr val="EE9571"/>
          </a:solidFill>
          <a:ln w="12700">
            <a:miter lim="400000"/>
          </a:ln>
        </p:spPr>
        <p:txBody>
          <a:bodyPr lIns="0" tIns="0" rIns="0" bIns="0" anchor="ctr"/>
          <a:lstStyle/>
          <a:p>
            <a:pPr algn="ctr">
              <a:defRPr>
                <a:solidFill>
                  <a:srgbClr val="FFFFFF"/>
                </a:solidFill>
                <a:latin typeface="Calibri"/>
                <a:ea typeface="Calibri"/>
                <a:cs typeface="Calibri"/>
                <a:sym typeface="Calibri"/>
              </a:defRPr>
            </a:pPr>
          </a:p>
        </p:txBody>
      </p:sp>
      <p:sp>
        <p:nvSpPr>
          <p:cNvPr id="156" name="Google Shape;90;p17"/>
          <p:cNvSpPr/>
          <p:nvPr/>
        </p:nvSpPr>
        <p:spPr>
          <a:xfrm flipV="1">
            <a:off x="0" y="757567"/>
            <a:ext cx="1338944" cy="680631"/>
          </a:xfrm>
          <a:prstGeom prst="line">
            <a:avLst/>
          </a:prstGeom>
          <a:ln>
            <a:solidFill>
              <a:srgbClr val="A5A5A5"/>
            </a:solidFill>
            <a:miter/>
          </a:ln>
        </p:spPr>
        <p:txBody>
          <a:bodyPr lIns="0" tIns="0" rIns="0" bIns="0"/>
          <a:lstStyle/>
          <a:p>
            <a:pPr/>
          </a:p>
        </p:txBody>
      </p:sp>
      <p:sp>
        <p:nvSpPr>
          <p:cNvPr id="157" name="Texte du titre"/>
          <p:cNvSpPr txBox="1"/>
          <p:nvPr>
            <p:ph type="title"/>
          </p:nvPr>
        </p:nvSpPr>
        <p:spPr>
          <a:xfrm>
            <a:off x="4712882" y="1490565"/>
            <a:ext cx="3683726" cy="1342392"/>
          </a:xfrm>
          <a:prstGeom prst="rect">
            <a:avLst/>
          </a:prstGeom>
        </p:spPr>
        <p:txBody>
          <a:bodyPr lIns="0" tIns="0" rIns="0" bIns="0" anchor="b"/>
          <a:lstStyle>
            <a:lvl1pPr>
              <a:lnSpc>
                <a:spcPct val="90000"/>
              </a:lnSpc>
              <a:defRPr b="1" sz="3000">
                <a:solidFill>
                  <a:srgbClr val="00194C"/>
                </a:solidFill>
                <a:latin typeface="Calibri"/>
                <a:ea typeface="Calibri"/>
                <a:cs typeface="Calibri"/>
                <a:sym typeface="Calibri"/>
              </a:defRPr>
            </a:lvl1pPr>
          </a:lstStyle>
          <a:p>
            <a:pPr/>
            <a:r>
              <a:t>Texte du titre</a:t>
            </a:r>
          </a:p>
        </p:txBody>
      </p:sp>
      <p:sp>
        <p:nvSpPr>
          <p:cNvPr id="158" name="Texte niveau 1…"/>
          <p:cNvSpPr txBox="1"/>
          <p:nvPr>
            <p:ph type="body" sz="quarter" idx="1"/>
          </p:nvPr>
        </p:nvSpPr>
        <p:spPr>
          <a:xfrm>
            <a:off x="4712882" y="2844034"/>
            <a:ext cx="3683726" cy="682936"/>
          </a:xfrm>
          <a:prstGeom prst="rect">
            <a:avLst/>
          </a:prstGeom>
        </p:spPr>
        <p:txBody>
          <a:bodyPr lIns="34275" tIns="34275" rIns="34275" bIns="34275"/>
          <a:lstStyle>
            <a:lvl1pPr marL="228600" indent="0">
              <a:lnSpc>
                <a:spcPct val="90000"/>
              </a:lnSpc>
              <a:spcBef>
                <a:spcPts val="800"/>
              </a:spcBef>
              <a:buClrTx/>
              <a:buSzTx/>
              <a:buFontTx/>
              <a:buNone/>
              <a:defRPr sz="1500">
                <a:solidFill>
                  <a:srgbClr val="014067"/>
                </a:solidFill>
                <a:latin typeface="Calibri"/>
                <a:ea typeface="Calibri"/>
                <a:cs typeface="Calibri"/>
                <a:sym typeface="Calibri"/>
              </a:defRPr>
            </a:lvl1pPr>
            <a:lvl2pPr marL="228600" indent="457200">
              <a:lnSpc>
                <a:spcPct val="90000"/>
              </a:lnSpc>
              <a:spcBef>
                <a:spcPts val="800"/>
              </a:spcBef>
              <a:buClrTx/>
              <a:buSzTx/>
              <a:buFontTx/>
              <a:buNone/>
              <a:defRPr sz="1500">
                <a:solidFill>
                  <a:srgbClr val="014067"/>
                </a:solidFill>
                <a:latin typeface="Calibri"/>
                <a:ea typeface="Calibri"/>
                <a:cs typeface="Calibri"/>
                <a:sym typeface="Calibri"/>
              </a:defRPr>
            </a:lvl2pPr>
            <a:lvl3pPr marL="228600" indent="914400">
              <a:lnSpc>
                <a:spcPct val="90000"/>
              </a:lnSpc>
              <a:spcBef>
                <a:spcPts val="800"/>
              </a:spcBef>
              <a:buClrTx/>
              <a:buSzTx/>
              <a:buFontTx/>
              <a:buNone/>
              <a:defRPr sz="1500">
                <a:solidFill>
                  <a:srgbClr val="014067"/>
                </a:solidFill>
                <a:latin typeface="Calibri"/>
                <a:ea typeface="Calibri"/>
                <a:cs typeface="Calibri"/>
                <a:sym typeface="Calibri"/>
              </a:defRPr>
            </a:lvl3pPr>
            <a:lvl4pPr marL="228600" indent="1371600">
              <a:lnSpc>
                <a:spcPct val="90000"/>
              </a:lnSpc>
              <a:spcBef>
                <a:spcPts val="800"/>
              </a:spcBef>
              <a:buClrTx/>
              <a:buSzTx/>
              <a:buFontTx/>
              <a:buNone/>
              <a:defRPr sz="1500">
                <a:solidFill>
                  <a:srgbClr val="014067"/>
                </a:solidFill>
                <a:latin typeface="Calibri"/>
                <a:ea typeface="Calibri"/>
                <a:cs typeface="Calibri"/>
                <a:sym typeface="Calibri"/>
              </a:defRPr>
            </a:lvl4pPr>
            <a:lvl5pPr marL="228600" indent="1828800">
              <a:lnSpc>
                <a:spcPct val="90000"/>
              </a:lnSpc>
              <a:spcBef>
                <a:spcPts val="800"/>
              </a:spcBef>
              <a:buClrTx/>
              <a:buSzTx/>
              <a:buFontTx/>
              <a:buNone/>
              <a:defRPr sz="1500">
                <a:solidFill>
                  <a:srgbClr val="014067"/>
                </a:solidFill>
                <a:latin typeface="Calibri"/>
                <a:ea typeface="Calibri"/>
                <a:cs typeface="Calibri"/>
                <a:sym typeface="Calibri"/>
              </a:defRPr>
            </a:lvl5pPr>
          </a:lstStyle>
          <a:p>
            <a:pPr/>
            <a:r>
              <a:t>Texte niveau 1</a:t>
            </a:r>
          </a:p>
          <a:p>
            <a:pPr lvl="1"/>
            <a:r>
              <a:t>Texte niveau 2</a:t>
            </a:r>
          </a:p>
          <a:p>
            <a:pPr lvl="2"/>
            <a:r>
              <a:t>Texte niveau 3</a:t>
            </a:r>
          </a:p>
          <a:p>
            <a:pPr lvl="3"/>
            <a:r>
              <a:t>Texte niveau 4</a:t>
            </a:r>
          </a:p>
          <a:p>
            <a:pPr lvl="4"/>
            <a:r>
              <a:t>Texte niveau 5</a:t>
            </a:r>
          </a:p>
        </p:txBody>
      </p:sp>
      <p:sp>
        <p:nvSpPr>
          <p:cNvPr id="159" name="Google Shape;93;p17"/>
          <p:cNvSpPr/>
          <p:nvPr/>
        </p:nvSpPr>
        <p:spPr>
          <a:xfrm flipV="1">
            <a:off x="6753225" y="2943223"/>
            <a:ext cx="2390776" cy="1266826"/>
          </a:xfrm>
          <a:prstGeom prst="line">
            <a:avLst/>
          </a:prstGeom>
          <a:ln>
            <a:solidFill>
              <a:srgbClr val="EAB200"/>
            </a:solidFill>
            <a:miter/>
          </a:ln>
        </p:spPr>
        <p:txBody>
          <a:bodyPr lIns="0" tIns="0" rIns="0" bIns="0"/>
          <a:lstStyle/>
          <a:p>
            <a:pPr/>
          </a:p>
        </p:txBody>
      </p:sp>
      <p:sp>
        <p:nvSpPr>
          <p:cNvPr id="160" name="Google Shape;94;p17"/>
          <p:cNvSpPr/>
          <p:nvPr/>
        </p:nvSpPr>
        <p:spPr>
          <a:xfrm>
            <a:off x="5815584" y="-1"/>
            <a:ext cx="1693927" cy="5571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3913" y="0"/>
                </a:lnTo>
                <a:lnTo>
                  <a:pt x="21600" y="0"/>
                </a:lnTo>
                <a:lnTo>
                  <a:pt x="7687" y="21600"/>
                </a:lnTo>
                <a:close/>
              </a:path>
            </a:pathLst>
          </a:custGeom>
          <a:solidFill>
            <a:srgbClr val="E26064"/>
          </a:solidFill>
          <a:ln w="12700">
            <a:miter lim="400000"/>
          </a:ln>
        </p:spPr>
        <p:txBody>
          <a:bodyPr lIns="0" tIns="0" rIns="0" bIns="0" anchor="ctr"/>
          <a:lstStyle/>
          <a:p>
            <a:pPr algn="ctr">
              <a:defRPr>
                <a:solidFill>
                  <a:srgbClr val="FFFFFF"/>
                </a:solidFill>
                <a:latin typeface="Calibri"/>
                <a:ea typeface="Calibri"/>
                <a:cs typeface="Calibri"/>
                <a:sym typeface="Calibri"/>
              </a:defRPr>
            </a:pPr>
          </a:p>
        </p:txBody>
      </p:sp>
      <p:sp>
        <p:nvSpPr>
          <p:cNvPr id="161" name="Google Shape;95;p17"/>
          <p:cNvSpPr/>
          <p:nvPr/>
        </p:nvSpPr>
        <p:spPr>
          <a:xfrm flipV="1">
            <a:off x="-1" y="306421"/>
            <a:ext cx="4946517" cy="2552363"/>
          </a:xfrm>
          <a:prstGeom prst="line">
            <a:avLst/>
          </a:prstGeom>
          <a:ln>
            <a:solidFill>
              <a:srgbClr val="A5A5A5"/>
            </a:solidFill>
            <a:miter/>
          </a:ln>
        </p:spPr>
        <p:txBody>
          <a:bodyPr lIns="0" tIns="0" rIns="0" bIns="0"/>
          <a:lstStyle/>
          <a:p>
            <a:pPr/>
          </a:p>
        </p:txBody>
      </p:sp>
      <p:sp>
        <p:nvSpPr>
          <p:cNvPr id="162" name="Google Shape;96;p17"/>
          <p:cNvSpPr/>
          <p:nvPr>
            <p:ph type="pic" sz="half" idx="21"/>
          </p:nvPr>
        </p:nvSpPr>
        <p:spPr>
          <a:xfrm>
            <a:off x="1262549" y="645708"/>
            <a:ext cx="3321392" cy="3852818"/>
          </a:xfrm>
          <a:prstGeom prst="rect">
            <a:avLst/>
          </a:prstGeom>
        </p:spPr>
        <p:txBody>
          <a:bodyPr lIns="91439" tIns="45719" rIns="91439" bIns="45719">
            <a:noAutofit/>
          </a:bodyPr>
          <a:lstStyle/>
          <a:p>
            <a:pPr/>
          </a:p>
        </p:txBody>
      </p:sp>
      <p:sp>
        <p:nvSpPr>
          <p:cNvPr id="163" name="Google Shape;97;p17"/>
          <p:cNvSpPr/>
          <p:nvPr/>
        </p:nvSpPr>
        <p:spPr>
          <a:xfrm flipV="1">
            <a:off x="-13379" y="3950208"/>
            <a:ext cx="1439843" cy="750791"/>
          </a:xfrm>
          <a:prstGeom prst="line">
            <a:avLst/>
          </a:prstGeom>
          <a:ln>
            <a:solidFill>
              <a:srgbClr val="00194C"/>
            </a:solidFill>
            <a:miter/>
          </a:ln>
        </p:spPr>
        <p:txBody>
          <a:bodyPr lIns="0" tIns="0" rIns="0" bIns="0"/>
          <a:lstStyle/>
          <a:p>
            <a:pPr/>
          </a:p>
        </p:txBody>
      </p:sp>
      <p:sp>
        <p:nvSpPr>
          <p:cNvPr id="164" name="Google Shape;98;p17"/>
          <p:cNvSpPr/>
          <p:nvPr/>
        </p:nvSpPr>
        <p:spPr>
          <a:xfrm rot="19958789">
            <a:off x="-104276" y="2555283"/>
            <a:ext cx="1078799" cy="1774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891" y="0"/>
                </a:lnTo>
                <a:lnTo>
                  <a:pt x="21600" y="0"/>
                </a:lnTo>
                <a:lnTo>
                  <a:pt x="19709" y="21600"/>
                </a:lnTo>
                <a:close/>
              </a:path>
            </a:pathLst>
          </a:custGeom>
          <a:solidFill>
            <a:srgbClr val="A5A5A5"/>
          </a:solidFill>
          <a:ln w="12700">
            <a:miter lim="400000"/>
          </a:ln>
        </p:spPr>
        <p:txBody>
          <a:bodyPr lIns="0" tIns="0" rIns="0" bIns="0" anchor="ctr"/>
          <a:lstStyle/>
          <a:p>
            <a:pPr algn="ctr">
              <a:defRPr>
                <a:solidFill>
                  <a:srgbClr val="FFFFFF"/>
                </a:solidFill>
                <a:latin typeface="Calibri"/>
                <a:ea typeface="Calibri"/>
                <a:cs typeface="Calibri"/>
                <a:sym typeface="Calibri"/>
              </a:defRPr>
            </a:pPr>
          </a:p>
        </p:txBody>
      </p:sp>
      <p:sp>
        <p:nvSpPr>
          <p:cNvPr id="165" name="Numéro de diapositive"/>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Graphique">
    <p:spTree>
      <p:nvGrpSpPr>
        <p:cNvPr id="1" name=""/>
        <p:cNvGrpSpPr/>
        <p:nvPr/>
      </p:nvGrpSpPr>
      <p:grpSpPr>
        <a:xfrm>
          <a:off x="0" y="0"/>
          <a:ext cx="0" cy="0"/>
          <a:chOff x="0" y="0"/>
          <a:chExt cx="0" cy="0"/>
        </a:xfrm>
      </p:grpSpPr>
      <p:grpSp>
        <p:nvGrpSpPr>
          <p:cNvPr id="175" name="Google Shape;100;p18"/>
          <p:cNvGrpSpPr/>
          <p:nvPr/>
        </p:nvGrpSpPr>
        <p:grpSpPr>
          <a:xfrm>
            <a:off x="5670996" y="0"/>
            <a:ext cx="3575447" cy="2655755"/>
            <a:chOff x="0" y="0"/>
            <a:chExt cx="3575446" cy="2655754"/>
          </a:xfrm>
        </p:grpSpPr>
        <p:sp>
          <p:nvSpPr>
            <p:cNvPr id="172" name="Google Shape;101;p18"/>
            <p:cNvSpPr/>
            <p:nvPr/>
          </p:nvSpPr>
          <p:spPr>
            <a:xfrm flipH="1">
              <a:off x="-1" y="0"/>
              <a:ext cx="3479786" cy="26557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060"/>
                  </a:moveTo>
                  <a:lnTo>
                    <a:pt x="11060" y="0"/>
                  </a:lnTo>
                  <a:lnTo>
                    <a:pt x="21600" y="0"/>
                  </a:lnTo>
                  <a:lnTo>
                    <a:pt x="0" y="21600"/>
                  </a:lnTo>
                  <a:close/>
                </a:path>
              </a:pathLst>
            </a:custGeom>
            <a:solidFill>
              <a:srgbClr val="F2F2F2"/>
            </a:solidFill>
            <a:ln w="12700" cap="flat">
              <a:noFill/>
              <a:miter lim="400000"/>
            </a:ln>
            <a:effectLst/>
          </p:spPr>
          <p:txBody>
            <a:bodyPr wrap="square" lIns="0" tIns="0" rIns="0" bIns="0" numCol="1" anchor="ctr">
              <a:noAutofit/>
            </a:bodyPr>
            <a:lstStyle/>
            <a:p>
              <a:pPr algn="ctr">
                <a:defRPr>
                  <a:solidFill>
                    <a:srgbClr val="3F3F3F"/>
                  </a:solidFill>
                  <a:latin typeface="Calibri"/>
                  <a:ea typeface="Calibri"/>
                  <a:cs typeface="Calibri"/>
                  <a:sym typeface="Calibri"/>
                </a:defRPr>
              </a:pPr>
            </a:p>
          </p:txBody>
        </p:sp>
        <p:sp>
          <p:nvSpPr>
            <p:cNvPr id="173" name="Google Shape;102;p18"/>
            <p:cNvSpPr/>
            <p:nvPr/>
          </p:nvSpPr>
          <p:spPr>
            <a:xfrm flipH="1" flipV="1">
              <a:off x="1473827" y="-1"/>
              <a:ext cx="930729" cy="722917"/>
            </a:xfrm>
            <a:prstGeom prst="line">
              <a:avLst/>
            </a:prstGeom>
            <a:noFill/>
            <a:ln w="9525" cap="flat">
              <a:solidFill>
                <a:srgbClr val="BFBFBF"/>
              </a:solidFill>
              <a:prstDash val="solid"/>
              <a:miter lim="800000"/>
            </a:ln>
            <a:effectLst/>
          </p:spPr>
          <p:txBody>
            <a:bodyPr wrap="square" lIns="0" tIns="0" rIns="0" bIns="0" numCol="1" anchor="t">
              <a:noAutofit/>
            </a:bodyPr>
            <a:lstStyle/>
            <a:p>
              <a:pPr/>
            </a:p>
          </p:txBody>
        </p:sp>
        <p:sp>
          <p:nvSpPr>
            <p:cNvPr id="174" name="Google Shape;103;p18"/>
            <p:cNvSpPr/>
            <p:nvPr/>
          </p:nvSpPr>
          <p:spPr>
            <a:xfrm flipH="1" rot="2178838">
              <a:off x="2608081" y="899796"/>
              <a:ext cx="1015799" cy="1695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596" y="0"/>
                  </a:lnTo>
                  <a:lnTo>
                    <a:pt x="21600" y="0"/>
                  </a:lnTo>
                  <a:lnTo>
                    <a:pt x="19004" y="21600"/>
                  </a:lnTo>
                  <a:close/>
                </a:path>
              </a:pathLst>
            </a:custGeom>
            <a:solidFill>
              <a:srgbClr val="EE9571"/>
            </a:solidFill>
            <a:ln w="12700" cap="flat">
              <a:noFill/>
              <a:miter lim="400000"/>
            </a:ln>
            <a:effectLst/>
          </p:spPr>
          <p:txBody>
            <a:bodyPr wrap="square" lIns="0" tIns="0" rIns="0" bIns="0" numCol="1" anchor="ctr">
              <a:noAutofit/>
            </a:bodyPr>
            <a:lstStyle/>
            <a:p>
              <a:pPr algn="ctr">
                <a:defRPr>
                  <a:solidFill>
                    <a:srgbClr val="FFFFFF"/>
                  </a:solidFill>
                  <a:latin typeface="Calibri"/>
                  <a:ea typeface="Calibri"/>
                  <a:cs typeface="Calibri"/>
                  <a:sym typeface="Calibri"/>
                </a:defRPr>
              </a:pPr>
            </a:p>
          </p:txBody>
        </p:sp>
      </p:grpSp>
      <p:sp>
        <p:nvSpPr>
          <p:cNvPr id="176" name="Google Shape;104;p18"/>
          <p:cNvSpPr/>
          <p:nvPr/>
        </p:nvSpPr>
        <p:spPr>
          <a:xfrm flipH="1">
            <a:off x="5009931" y="0"/>
            <a:ext cx="1085851" cy="4793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2930" y="0"/>
                </a:lnTo>
                <a:lnTo>
                  <a:pt x="21600" y="0"/>
                </a:lnTo>
                <a:lnTo>
                  <a:pt x="8670" y="21600"/>
                </a:lnTo>
                <a:close/>
              </a:path>
            </a:pathLst>
          </a:custGeom>
          <a:solidFill>
            <a:srgbClr val="E26064"/>
          </a:solidFill>
          <a:ln w="12700">
            <a:miter lim="400000"/>
          </a:ln>
        </p:spPr>
        <p:txBody>
          <a:bodyPr lIns="0" tIns="0" rIns="0" bIns="0" anchor="ctr"/>
          <a:lstStyle/>
          <a:p>
            <a:pPr algn="ctr">
              <a:defRPr>
                <a:solidFill>
                  <a:srgbClr val="FFFFFF"/>
                </a:solidFill>
                <a:latin typeface="Calibri"/>
                <a:ea typeface="Calibri"/>
                <a:cs typeface="Calibri"/>
                <a:sym typeface="Calibri"/>
              </a:defRPr>
            </a:pPr>
          </a:p>
        </p:txBody>
      </p:sp>
      <p:sp>
        <p:nvSpPr>
          <p:cNvPr id="177" name="Texte niveau 1…"/>
          <p:cNvSpPr txBox="1"/>
          <p:nvPr>
            <p:ph type="body" sz="quarter" idx="1"/>
          </p:nvPr>
        </p:nvSpPr>
        <p:spPr>
          <a:xfrm>
            <a:off x="390369" y="1032698"/>
            <a:ext cx="5526449" cy="456672"/>
          </a:xfrm>
          <a:prstGeom prst="rect">
            <a:avLst/>
          </a:prstGeom>
        </p:spPr>
        <p:txBody>
          <a:bodyPr lIns="34275" tIns="34275" rIns="34275" bIns="34275"/>
          <a:lstStyle>
            <a:lvl1pPr marL="228600" indent="0">
              <a:lnSpc>
                <a:spcPct val="90000"/>
              </a:lnSpc>
              <a:spcBef>
                <a:spcPts val="800"/>
              </a:spcBef>
              <a:buClrTx/>
              <a:buSzTx/>
              <a:buFontTx/>
              <a:buNone/>
              <a:defRPr sz="1500">
                <a:solidFill>
                  <a:srgbClr val="014067"/>
                </a:solidFill>
                <a:latin typeface="Calibri"/>
                <a:ea typeface="Calibri"/>
                <a:cs typeface="Calibri"/>
                <a:sym typeface="Calibri"/>
              </a:defRPr>
            </a:lvl1pPr>
            <a:lvl2pPr marL="228600" indent="457200">
              <a:lnSpc>
                <a:spcPct val="90000"/>
              </a:lnSpc>
              <a:spcBef>
                <a:spcPts val="800"/>
              </a:spcBef>
              <a:buClrTx/>
              <a:buSzTx/>
              <a:buFontTx/>
              <a:buNone/>
              <a:defRPr sz="1500">
                <a:solidFill>
                  <a:srgbClr val="014067"/>
                </a:solidFill>
                <a:latin typeface="Calibri"/>
                <a:ea typeface="Calibri"/>
                <a:cs typeface="Calibri"/>
                <a:sym typeface="Calibri"/>
              </a:defRPr>
            </a:lvl2pPr>
            <a:lvl3pPr marL="1394278" indent="-340178">
              <a:lnSpc>
                <a:spcPct val="90000"/>
              </a:lnSpc>
              <a:spcBef>
                <a:spcPts val="800"/>
              </a:spcBef>
              <a:buClrTx/>
              <a:buSzPts val="1500"/>
              <a:buFontTx/>
              <a:buChar char="•"/>
              <a:defRPr sz="1500">
                <a:solidFill>
                  <a:srgbClr val="014067"/>
                </a:solidFill>
                <a:latin typeface="Calibri"/>
                <a:ea typeface="Calibri"/>
                <a:cs typeface="Calibri"/>
                <a:sym typeface="Calibri"/>
              </a:defRPr>
            </a:lvl3pPr>
            <a:lvl4pPr marL="1905000" indent="-381000">
              <a:lnSpc>
                <a:spcPct val="90000"/>
              </a:lnSpc>
              <a:spcBef>
                <a:spcPts val="800"/>
              </a:spcBef>
              <a:buClrTx/>
              <a:buSzPts val="1500"/>
              <a:buFontTx/>
              <a:buChar char="•"/>
              <a:defRPr sz="1500">
                <a:solidFill>
                  <a:srgbClr val="014067"/>
                </a:solidFill>
                <a:latin typeface="Calibri"/>
                <a:ea typeface="Calibri"/>
                <a:cs typeface="Calibri"/>
                <a:sym typeface="Calibri"/>
              </a:defRPr>
            </a:lvl4pPr>
            <a:lvl5pPr marL="2362200" indent="-381000">
              <a:lnSpc>
                <a:spcPct val="90000"/>
              </a:lnSpc>
              <a:spcBef>
                <a:spcPts val="800"/>
              </a:spcBef>
              <a:buClrTx/>
              <a:buSzPts val="1500"/>
              <a:buFontTx/>
              <a:buChar char="•"/>
              <a:defRPr sz="1500">
                <a:solidFill>
                  <a:srgbClr val="014067"/>
                </a:solidFill>
                <a:latin typeface="Calibri"/>
                <a:ea typeface="Calibri"/>
                <a:cs typeface="Calibri"/>
                <a:sym typeface="Calibri"/>
              </a:defRPr>
            </a:lvl5pPr>
          </a:lstStyle>
          <a:p>
            <a:pPr/>
            <a:r>
              <a:t>Texte niveau 1</a:t>
            </a:r>
          </a:p>
          <a:p>
            <a:pPr lvl="1"/>
            <a:r>
              <a:t>Texte niveau 2</a:t>
            </a:r>
          </a:p>
          <a:p>
            <a:pPr lvl="2"/>
            <a:r>
              <a:t>Texte niveau 3</a:t>
            </a:r>
          </a:p>
          <a:p>
            <a:pPr lvl="3"/>
            <a:r>
              <a:t>Texte niveau 4</a:t>
            </a:r>
          </a:p>
          <a:p>
            <a:pPr lvl="4"/>
            <a:r>
              <a:t>Texte niveau 5</a:t>
            </a:r>
          </a:p>
        </p:txBody>
      </p:sp>
      <p:sp>
        <p:nvSpPr>
          <p:cNvPr id="178" name="Texte du titre"/>
          <p:cNvSpPr txBox="1"/>
          <p:nvPr>
            <p:ph type="title"/>
          </p:nvPr>
        </p:nvSpPr>
        <p:spPr>
          <a:xfrm>
            <a:off x="389007" y="156771"/>
            <a:ext cx="6249918" cy="860978"/>
          </a:xfrm>
          <a:prstGeom prst="rect">
            <a:avLst/>
          </a:prstGeom>
        </p:spPr>
        <p:txBody>
          <a:bodyPr lIns="0" tIns="0" rIns="0" bIns="0" anchor="b"/>
          <a:lstStyle>
            <a:lvl1pPr>
              <a:lnSpc>
                <a:spcPct val="90000"/>
              </a:lnSpc>
              <a:defRPr b="1" sz="3300">
                <a:solidFill>
                  <a:srgbClr val="00194C"/>
                </a:solidFill>
                <a:latin typeface="Calibri"/>
                <a:ea typeface="Calibri"/>
                <a:cs typeface="Calibri"/>
                <a:sym typeface="Calibri"/>
              </a:defRPr>
            </a:lvl1pPr>
          </a:lstStyle>
          <a:p>
            <a:pPr/>
            <a:r>
              <a:t>Texte du titre</a:t>
            </a:r>
          </a:p>
        </p:txBody>
      </p:sp>
      <p:sp>
        <p:nvSpPr>
          <p:cNvPr id="179" name="Google Shape;109;p18"/>
          <p:cNvSpPr txBox="1"/>
          <p:nvPr>
            <p:ph type="body" sz="half" idx="21"/>
          </p:nvPr>
        </p:nvSpPr>
        <p:spPr>
          <a:xfrm>
            <a:off x="398859" y="1504320"/>
            <a:ext cx="3919325" cy="3062917"/>
          </a:xfrm>
          <a:prstGeom prst="rect">
            <a:avLst/>
          </a:prstGeom>
        </p:spPr>
        <p:txBody>
          <a:bodyPr lIns="34275" tIns="34275" rIns="34275" bIns="34275"/>
          <a:lstStyle/>
          <a:p>
            <a:pPr marL="228600" indent="0">
              <a:lnSpc>
                <a:spcPct val="90000"/>
              </a:lnSpc>
              <a:spcBef>
                <a:spcPts val="800"/>
              </a:spcBef>
              <a:buClrTx/>
              <a:buSzTx/>
              <a:buFontTx/>
              <a:buNone/>
              <a:defRPr>
                <a:solidFill>
                  <a:srgbClr val="3F3F3F"/>
                </a:solidFill>
                <a:latin typeface="Calibri"/>
                <a:ea typeface="Calibri"/>
                <a:cs typeface="Calibri"/>
                <a:sym typeface="Calibri"/>
              </a:defRPr>
            </a:pPr>
          </a:p>
        </p:txBody>
      </p:sp>
      <p:sp>
        <p:nvSpPr>
          <p:cNvPr id="180" name="Numéro de diapositive"/>
          <p:cNvSpPr txBox="1"/>
          <p:nvPr>
            <p:ph type="sldNum" sz="quarter" idx="2"/>
          </p:nvPr>
        </p:nvSpPr>
        <p:spPr>
          <a:xfrm>
            <a:off x="8718284" y="4812672"/>
            <a:ext cx="197114" cy="183025"/>
          </a:xfrm>
          <a:prstGeom prst="rect">
            <a:avLst/>
          </a:prstGeom>
        </p:spPr>
        <p:txBody>
          <a:bodyPr lIns="34275" tIns="34275" rIns="34275" bIns="34275">
            <a:spAutoFit/>
          </a:bodyPr>
          <a:lstStyle>
            <a:lvl1pPr>
              <a:defRPr sz="900">
                <a:solidFill>
                  <a:srgbClr val="A5A5A5"/>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isposition du texte 02">
    <p:spTree>
      <p:nvGrpSpPr>
        <p:cNvPr id="1" name=""/>
        <p:cNvGrpSpPr/>
        <p:nvPr/>
      </p:nvGrpSpPr>
      <p:grpSpPr>
        <a:xfrm>
          <a:off x="0" y="0"/>
          <a:ext cx="0" cy="0"/>
          <a:chOff x="0" y="0"/>
          <a:chExt cx="0" cy="0"/>
        </a:xfrm>
      </p:grpSpPr>
      <p:sp>
        <p:nvSpPr>
          <p:cNvPr id="187" name="Google Shape;112;p19"/>
          <p:cNvSpPr/>
          <p:nvPr/>
        </p:nvSpPr>
        <p:spPr>
          <a:xfrm rot="10800000">
            <a:off x="1379765" y="-4"/>
            <a:ext cx="7764237" cy="42291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F2F2F2"/>
          </a:solidFill>
          <a:ln w="12700">
            <a:miter lim="400000"/>
          </a:ln>
        </p:spPr>
        <p:txBody>
          <a:bodyPr lIns="0" tIns="0" rIns="0" bIns="0" anchor="ctr"/>
          <a:lstStyle/>
          <a:p>
            <a:pPr algn="ctr">
              <a:defRPr>
                <a:solidFill>
                  <a:srgbClr val="FFFFFF"/>
                </a:solidFill>
                <a:latin typeface="Calibri"/>
                <a:ea typeface="Calibri"/>
                <a:cs typeface="Calibri"/>
                <a:sym typeface="Calibri"/>
              </a:defRPr>
            </a:pPr>
          </a:p>
        </p:txBody>
      </p:sp>
      <p:sp>
        <p:nvSpPr>
          <p:cNvPr id="188" name="Google Shape;113;p19"/>
          <p:cNvSpPr/>
          <p:nvPr>
            <p:ph type="pic" sz="half" idx="21"/>
          </p:nvPr>
        </p:nvSpPr>
        <p:spPr>
          <a:xfrm>
            <a:off x="4627633" y="1076325"/>
            <a:ext cx="4516367" cy="4067175"/>
          </a:xfrm>
          <a:prstGeom prst="rect">
            <a:avLst/>
          </a:prstGeom>
        </p:spPr>
        <p:txBody>
          <a:bodyPr lIns="91439" tIns="45719" rIns="91439" bIns="45719">
            <a:noAutofit/>
          </a:bodyPr>
          <a:lstStyle/>
          <a:p>
            <a:pPr/>
          </a:p>
        </p:txBody>
      </p:sp>
      <p:sp>
        <p:nvSpPr>
          <p:cNvPr id="189" name="Texte niveau 1…"/>
          <p:cNvSpPr txBox="1"/>
          <p:nvPr>
            <p:ph type="body" sz="quarter" idx="1"/>
          </p:nvPr>
        </p:nvSpPr>
        <p:spPr>
          <a:xfrm>
            <a:off x="398532" y="2397686"/>
            <a:ext cx="3707124" cy="2218707"/>
          </a:xfrm>
          <a:prstGeom prst="rect">
            <a:avLst/>
          </a:prstGeom>
        </p:spPr>
        <p:txBody>
          <a:bodyPr lIns="34275" tIns="34275" rIns="34275" bIns="34275"/>
          <a:lstStyle>
            <a:lvl1pPr>
              <a:lnSpc>
                <a:spcPct val="90000"/>
              </a:lnSpc>
              <a:spcBef>
                <a:spcPts val="800"/>
              </a:spcBef>
              <a:buClr>
                <a:srgbClr val="EAB200"/>
              </a:buClr>
              <a:buChar char="•"/>
              <a:defRPr>
                <a:solidFill>
                  <a:srgbClr val="3F3F3F"/>
                </a:solidFill>
                <a:latin typeface="Calibri"/>
                <a:ea typeface="Calibri"/>
                <a:cs typeface="Calibri"/>
                <a:sym typeface="Calibri"/>
              </a:defRPr>
            </a:lvl1pPr>
            <a:lvl2pPr marL="979169" indent="-388619">
              <a:lnSpc>
                <a:spcPct val="90000"/>
              </a:lnSpc>
              <a:spcBef>
                <a:spcPts val="800"/>
              </a:spcBef>
              <a:buClr>
                <a:srgbClr val="EAB200"/>
              </a:buClr>
              <a:buChar char="•"/>
              <a:defRPr>
                <a:solidFill>
                  <a:srgbClr val="3F3F3F"/>
                </a:solidFill>
                <a:latin typeface="Calibri"/>
                <a:ea typeface="Calibri"/>
                <a:cs typeface="Calibri"/>
                <a:sym typeface="Calibri"/>
              </a:defRPr>
            </a:lvl2pPr>
            <a:lvl3pPr>
              <a:lnSpc>
                <a:spcPct val="90000"/>
              </a:lnSpc>
              <a:spcBef>
                <a:spcPts val="800"/>
              </a:spcBef>
              <a:buClr>
                <a:srgbClr val="EAB200"/>
              </a:buClr>
              <a:buChar char="•"/>
              <a:defRPr>
                <a:solidFill>
                  <a:srgbClr val="3F3F3F"/>
                </a:solidFill>
                <a:latin typeface="Calibri"/>
                <a:ea typeface="Calibri"/>
                <a:cs typeface="Calibri"/>
                <a:sym typeface="Calibri"/>
              </a:defRPr>
            </a:lvl3pPr>
            <a:lvl4pPr marL="1981200" indent="-457200">
              <a:lnSpc>
                <a:spcPct val="90000"/>
              </a:lnSpc>
              <a:spcBef>
                <a:spcPts val="800"/>
              </a:spcBef>
              <a:buClr>
                <a:srgbClr val="EAB200"/>
              </a:buClr>
              <a:buChar char="•"/>
              <a:defRPr>
                <a:solidFill>
                  <a:srgbClr val="3F3F3F"/>
                </a:solidFill>
                <a:latin typeface="Calibri"/>
                <a:ea typeface="Calibri"/>
                <a:cs typeface="Calibri"/>
                <a:sym typeface="Calibri"/>
              </a:defRPr>
            </a:lvl4pPr>
            <a:lvl5pPr marL="2438400" indent="-457200">
              <a:lnSpc>
                <a:spcPct val="90000"/>
              </a:lnSpc>
              <a:spcBef>
                <a:spcPts val="800"/>
              </a:spcBef>
              <a:buClr>
                <a:srgbClr val="EAB200"/>
              </a:buClr>
              <a:buChar char="•"/>
              <a:defRPr>
                <a:solidFill>
                  <a:srgbClr val="3F3F3F"/>
                </a:solidFill>
                <a:latin typeface="Calibri"/>
                <a:ea typeface="Calibri"/>
                <a:cs typeface="Calibri"/>
                <a:sym typeface="Calibri"/>
              </a:defRPr>
            </a:lvl5pPr>
          </a:lstStyle>
          <a:p>
            <a:pPr/>
            <a:r>
              <a:t>Texte niveau 1</a:t>
            </a:r>
          </a:p>
          <a:p>
            <a:pPr lvl="1"/>
            <a:r>
              <a:t>Texte niveau 2</a:t>
            </a:r>
          </a:p>
          <a:p>
            <a:pPr lvl="2"/>
            <a:r>
              <a:t>Texte niveau 3</a:t>
            </a:r>
          </a:p>
          <a:p>
            <a:pPr lvl="3"/>
            <a:r>
              <a:t>Texte niveau 4</a:t>
            </a:r>
          </a:p>
          <a:p>
            <a:pPr lvl="4"/>
            <a:r>
              <a:t>Texte niveau 5</a:t>
            </a:r>
          </a:p>
        </p:txBody>
      </p:sp>
      <p:sp>
        <p:nvSpPr>
          <p:cNvPr id="190" name="Google Shape;115;p19"/>
          <p:cNvSpPr/>
          <p:nvPr/>
        </p:nvSpPr>
        <p:spPr>
          <a:xfrm flipH="1">
            <a:off x="2233613" y="-4"/>
            <a:ext cx="3090864" cy="9810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2778" y="0"/>
                </a:lnTo>
                <a:lnTo>
                  <a:pt x="21600" y="0"/>
                </a:lnTo>
                <a:lnTo>
                  <a:pt x="8822" y="21600"/>
                </a:lnTo>
                <a:close/>
              </a:path>
            </a:pathLst>
          </a:custGeom>
          <a:solidFill>
            <a:srgbClr val="E26064"/>
          </a:solidFill>
          <a:ln w="12700">
            <a:miter lim="400000"/>
          </a:ln>
        </p:spPr>
        <p:txBody>
          <a:bodyPr lIns="0" tIns="0" rIns="0" bIns="0" anchor="ctr"/>
          <a:lstStyle/>
          <a:p>
            <a:pPr algn="ctr">
              <a:defRPr>
                <a:solidFill>
                  <a:srgbClr val="FFFFFF"/>
                </a:solidFill>
                <a:latin typeface="Calibri"/>
                <a:ea typeface="Calibri"/>
                <a:cs typeface="Calibri"/>
                <a:sym typeface="Calibri"/>
              </a:defRPr>
            </a:pPr>
          </a:p>
        </p:txBody>
      </p:sp>
      <p:sp>
        <p:nvSpPr>
          <p:cNvPr id="191" name="Google Shape;116;p19"/>
          <p:cNvSpPr/>
          <p:nvPr/>
        </p:nvSpPr>
        <p:spPr>
          <a:xfrm flipV="1">
            <a:off x="7764236" y="889089"/>
            <a:ext cx="1379765" cy="1225461"/>
          </a:xfrm>
          <a:prstGeom prst="line">
            <a:avLst/>
          </a:prstGeom>
          <a:ln>
            <a:solidFill>
              <a:srgbClr val="EAB200"/>
            </a:solidFill>
            <a:miter/>
          </a:ln>
        </p:spPr>
        <p:txBody>
          <a:bodyPr lIns="0" tIns="0" rIns="0" bIns="0"/>
          <a:lstStyle/>
          <a:p>
            <a:pPr/>
          </a:p>
        </p:txBody>
      </p:sp>
      <p:sp>
        <p:nvSpPr>
          <p:cNvPr id="192" name="Sous-titreGoogle Shape;117;p19"/>
          <p:cNvSpPr txBox="1"/>
          <p:nvPr>
            <p:ph type="body" sz="quarter" idx="22"/>
          </p:nvPr>
        </p:nvSpPr>
        <p:spPr>
          <a:xfrm>
            <a:off x="398533" y="1922608"/>
            <a:ext cx="5506968" cy="456672"/>
          </a:xfrm>
          <a:prstGeom prst="rect">
            <a:avLst/>
          </a:prstGeom>
        </p:spPr>
        <p:txBody>
          <a:bodyPr lIns="34275" tIns="34275" rIns="34275" bIns="34275"/>
          <a:lstStyle/>
          <a:p>
            <a:pPr marL="228600" indent="0">
              <a:lnSpc>
                <a:spcPct val="90000"/>
              </a:lnSpc>
              <a:spcBef>
                <a:spcPts val="800"/>
              </a:spcBef>
              <a:buClrTx/>
              <a:buSzTx/>
              <a:buFontTx/>
              <a:buNone/>
              <a:defRPr sz="1500">
                <a:solidFill>
                  <a:srgbClr val="014067"/>
                </a:solidFill>
                <a:latin typeface="Calibri"/>
                <a:ea typeface="Calibri"/>
                <a:cs typeface="Calibri"/>
                <a:sym typeface="Calibri"/>
              </a:defRPr>
            </a:pPr>
          </a:p>
        </p:txBody>
      </p:sp>
      <p:sp>
        <p:nvSpPr>
          <p:cNvPr id="193" name="Google Shape;118;p19"/>
          <p:cNvSpPr txBox="1"/>
          <p:nvPr/>
        </p:nvSpPr>
        <p:spPr>
          <a:xfrm>
            <a:off x="8339338" y="178307"/>
            <a:ext cx="542386" cy="1008352"/>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lvl1pPr>
              <a:defRPr sz="2600">
                <a:solidFill>
                  <a:srgbClr val="00194C"/>
                </a:solidFill>
                <a:latin typeface="Arial Black"/>
                <a:ea typeface="Arial Black"/>
                <a:cs typeface="Arial Black"/>
                <a:sym typeface="Arial Black"/>
              </a:defRPr>
            </a:lvl1pPr>
          </a:lstStyle>
          <a:p>
            <a:pPr/>
            <a:r>
              <a:t>FR</a:t>
            </a:r>
          </a:p>
        </p:txBody>
      </p:sp>
      <p:sp>
        <p:nvSpPr>
          <p:cNvPr id="194" name="Texte du titre"/>
          <p:cNvSpPr txBox="1"/>
          <p:nvPr>
            <p:ph type="title"/>
          </p:nvPr>
        </p:nvSpPr>
        <p:spPr>
          <a:xfrm>
            <a:off x="398532" y="981362"/>
            <a:ext cx="5506968" cy="911675"/>
          </a:xfrm>
          <a:prstGeom prst="rect">
            <a:avLst/>
          </a:prstGeom>
        </p:spPr>
        <p:txBody>
          <a:bodyPr lIns="0" tIns="0" rIns="0" bIns="0" anchor="b"/>
          <a:lstStyle>
            <a:lvl1pPr>
              <a:lnSpc>
                <a:spcPct val="90000"/>
              </a:lnSpc>
              <a:defRPr b="1" sz="3300">
                <a:solidFill>
                  <a:srgbClr val="00194C"/>
                </a:solidFill>
                <a:latin typeface="Calibri"/>
                <a:ea typeface="Calibri"/>
                <a:cs typeface="Calibri"/>
                <a:sym typeface="Calibri"/>
              </a:defRPr>
            </a:lvl1pPr>
          </a:lstStyle>
          <a:p>
            <a:pPr/>
            <a:r>
              <a:t>Texte du titre</a:t>
            </a:r>
          </a:p>
        </p:txBody>
      </p:sp>
      <p:sp>
        <p:nvSpPr>
          <p:cNvPr id="195" name="Numéro de diapositive"/>
          <p:cNvSpPr txBox="1"/>
          <p:nvPr>
            <p:ph type="sldNum" sz="quarter" idx="2"/>
          </p:nvPr>
        </p:nvSpPr>
        <p:spPr>
          <a:xfrm>
            <a:off x="8718284" y="4812672"/>
            <a:ext cx="197114" cy="183025"/>
          </a:xfrm>
          <a:prstGeom prst="rect">
            <a:avLst/>
          </a:prstGeom>
        </p:spPr>
        <p:txBody>
          <a:bodyPr lIns="34275" tIns="34275" rIns="34275" bIns="34275">
            <a:spAutoFit/>
          </a:bodyPr>
          <a:lstStyle>
            <a:lvl1pPr>
              <a:defRPr sz="900">
                <a:solidFill>
                  <a:srgbClr val="A5A5A5"/>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ableau">
    <p:spTree>
      <p:nvGrpSpPr>
        <p:cNvPr id="1" name=""/>
        <p:cNvGrpSpPr/>
        <p:nvPr/>
      </p:nvGrpSpPr>
      <p:grpSpPr>
        <a:xfrm>
          <a:off x="0" y="0"/>
          <a:ext cx="0" cy="0"/>
          <a:chOff x="0" y="0"/>
          <a:chExt cx="0" cy="0"/>
        </a:xfrm>
      </p:grpSpPr>
      <p:grpSp>
        <p:nvGrpSpPr>
          <p:cNvPr id="205" name="Google Shape;124;p20"/>
          <p:cNvGrpSpPr/>
          <p:nvPr/>
        </p:nvGrpSpPr>
        <p:grpSpPr>
          <a:xfrm>
            <a:off x="5670996" y="0"/>
            <a:ext cx="3575447" cy="2655755"/>
            <a:chOff x="0" y="0"/>
            <a:chExt cx="3575446" cy="2655754"/>
          </a:xfrm>
        </p:grpSpPr>
        <p:sp>
          <p:nvSpPr>
            <p:cNvPr id="202" name="Google Shape;125;p20"/>
            <p:cNvSpPr/>
            <p:nvPr/>
          </p:nvSpPr>
          <p:spPr>
            <a:xfrm flipH="1">
              <a:off x="-1" y="0"/>
              <a:ext cx="3479786" cy="26557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060"/>
                  </a:moveTo>
                  <a:lnTo>
                    <a:pt x="11060" y="0"/>
                  </a:lnTo>
                  <a:lnTo>
                    <a:pt x="21600" y="0"/>
                  </a:lnTo>
                  <a:lnTo>
                    <a:pt x="0" y="21600"/>
                  </a:lnTo>
                  <a:close/>
                </a:path>
              </a:pathLst>
            </a:custGeom>
            <a:solidFill>
              <a:srgbClr val="F2F2F2"/>
            </a:solidFill>
            <a:ln w="12700" cap="flat">
              <a:noFill/>
              <a:miter lim="400000"/>
            </a:ln>
            <a:effectLst/>
          </p:spPr>
          <p:txBody>
            <a:bodyPr wrap="square" lIns="0" tIns="0" rIns="0" bIns="0" numCol="1" anchor="ctr">
              <a:noAutofit/>
            </a:bodyPr>
            <a:lstStyle/>
            <a:p>
              <a:pPr algn="ctr">
                <a:defRPr>
                  <a:solidFill>
                    <a:srgbClr val="3F3F3F"/>
                  </a:solidFill>
                  <a:latin typeface="Calibri"/>
                  <a:ea typeface="Calibri"/>
                  <a:cs typeface="Calibri"/>
                  <a:sym typeface="Calibri"/>
                </a:defRPr>
              </a:pPr>
            </a:p>
          </p:txBody>
        </p:sp>
        <p:sp>
          <p:nvSpPr>
            <p:cNvPr id="203" name="Google Shape;126;p20"/>
            <p:cNvSpPr/>
            <p:nvPr/>
          </p:nvSpPr>
          <p:spPr>
            <a:xfrm flipH="1" flipV="1">
              <a:off x="1473827" y="-1"/>
              <a:ext cx="930729" cy="722917"/>
            </a:xfrm>
            <a:prstGeom prst="line">
              <a:avLst/>
            </a:prstGeom>
            <a:noFill/>
            <a:ln w="9525" cap="flat">
              <a:solidFill>
                <a:srgbClr val="BFBFBF"/>
              </a:solidFill>
              <a:prstDash val="solid"/>
              <a:miter lim="800000"/>
            </a:ln>
            <a:effectLst/>
          </p:spPr>
          <p:txBody>
            <a:bodyPr wrap="square" lIns="0" tIns="0" rIns="0" bIns="0" numCol="1" anchor="t">
              <a:noAutofit/>
            </a:bodyPr>
            <a:lstStyle/>
            <a:p>
              <a:pPr/>
            </a:p>
          </p:txBody>
        </p:sp>
        <p:sp>
          <p:nvSpPr>
            <p:cNvPr id="204" name="Google Shape;127;p20"/>
            <p:cNvSpPr/>
            <p:nvPr/>
          </p:nvSpPr>
          <p:spPr>
            <a:xfrm flipH="1" rot="2178838">
              <a:off x="2608081" y="899796"/>
              <a:ext cx="1015799" cy="1695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596" y="0"/>
                  </a:lnTo>
                  <a:lnTo>
                    <a:pt x="21600" y="0"/>
                  </a:lnTo>
                  <a:lnTo>
                    <a:pt x="19004" y="21600"/>
                  </a:lnTo>
                  <a:close/>
                </a:path>
              </a:pathLst>
            </a:custGeom>
            <a:solidFill>
              <a:srgbClr val="EAB200"/>
            </a:solidFill>
            <a:ln w="12700" cap="flat">
              <a:noFill/>
              <a:miter lim="400000"/>
            </a:ln>
            <a:effectLst/>
          </p:spPr>
          <p:txBody>
            <a:bodyPr wrap="square" lIns="0" tIns="0" rIns="0" bIns="0" numCol="1" anchor="ctr">
              <a:noAutofit/>
            </a:bodyPr>
            <a:lstStyle/>
            <a:p>
              <a:pPr algn="ctr">
                <a:defRPr>
                  <a:solidFill>
                    <a:srgbClr val="FFFFFF"/>
                  </a:solidFill>
                  <a:latin typeface="Calibri"/>
                  <a:ea typeface="Calibri"/>
                  <a:cs typeface="Calibri"/>
                  <a:sym typeface="Calibri"/>
                </a:defRPr>
              </a:pPr>
            </a:p>
          </p:txBody>
        </p:sp>
      </p:grpSp>
      <p:sp>
        <p:nvSpPr>
          <p:cNvPr id="206" name="Google Shape;128;p20"/>
          <p:cNvSpPr/>
          <p:nvPr/>
        </p:nvSpPr>
        <p:spPr>
          <a:xfrm flipH="1">
            <a:off x="5009931" y="0"/>
            <a:ext cx="1085851" cy="4793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2930" y="0"/>
                </a:lnTo>
                <a:lnTo>
                  <a:pt x="21600" y="0"/>
                </a:lnTo>
                <a:lnTo>
                  <a:pt x="8670" y="21600"/>
                </a:lnTo>
                <a:close/>
              </a:path>
            </a:pathLst>
          </a:custGeom>
          <a:solidFill>
            <a:srgbClr val="014067"/>
          </a:solidFill>
          <a:ln w="12700">
            <a:miter lim="400000"/>
          </a:ln>
        </p:spPr>
        <p:txBody>
          <a:bodyPr lIns="0" tIns="0" rIns="0" bIns="0" anchor="ctr"/>
          <a:lstStyle/>
          <a:p>
            <a:pPr algn="ctr">
              <a:defRPr>
                <a:solidFill>
                  <a:srgbClr val="FFFFFF"/>
                </a:solidFill>
                <a:latin typeface="Calibri"/>
                <a:ea typeface="Calibri"/>
                <a:cs typeface="Calibri"/>
                <a:sym typeface="Calibri"/>
              </a:defRPr>
            </a:pPr>
          </a:p>
        </p:txBody>
      </p:sp>
      <p:sp>
        <p:nvSpPr>
          <p:cNvPr id="207" name="Texte niveau 1…"/>
          <p:cNvSpPr txBox="1"/>
          <p:nvPr>
            <p:ph type="body" sz="quarter" idx="1"/>
          </p:nvPr>
        </p:nvSpPr>
        <p:spPr>
          <a:xfrm>
            <a:off x="390369" y="1032698"/>
            <a:ext cx="5526449" cy="456672"/>
          </a:xfrm>
          <a:prstGeom prst="rect">
            <a:avLst/>
          </a:prstGeom>
        </p:spPr>
        <p:txBody>
          <a:bodyPr lIns="34275" tIns="34275" rIns="34275" bIns="34275"/>
          <a:lstStyle>
            <a:lvl1pPr marL="228600" indent="0">
              <a:lnSpc>
                <a:spcPct val="90000"/>
              </a:lnSpc>
              <a:spcBef>
                <a:spcPts val="800"/>
              </a:spcBef>
              <a:buClrTx/>
              <a:buSzTx/>
              <a:buFontTx/>
              <a:buNone/>
              <a:defRPr sz="1500">
                <a:solidFill>
                  <a:srgbClr val="014067"/>
                </a:solidFill>
                <a:latin typeface="Calibri"/>
                <a:ea typeface="Calibri"/>
                <a:cs typeface="Calibri"/>
                <a:sym typeface="Calibri"/>
              </a:defRPr>
            </a:lvl1pPr>
            <a:lvl2pPr marL="228600" indent="457200">
              <a:lnSpc>
                <a:spcPct val="90000"/>
              </a:lnSpc>
              <a:spcBef>
                <a:spcPts val="800"/>
              </a:spcBef>
              <a:buClrTx/>
              <a:buSzTx/>
              <a:buFontTx/>
              <a:buNone/>
              <a:defRPr sz="1500">
                <a:solidFill>
                  <a:srgbClr val="014067"/>
                </a:solidFill>
                <a:latin typeface="Calibri"/>
                <a:ea typeface="Calibri"/>
                <a:cs typeface="Calibri"/>
                <a:sym typeface="Calibri"/>
              </a:defRPr>
            </a:lvl2pPr>
            <a:lvl3pPr marL="1394278" indent="-340178">
              <a:lnSpc>
                <a:spcPct val="90000"/>
              </a:lnSpc>
              <a:spcBef>
                <a:spcPts val="800"/>
              </a:spcBef>
              <a:buClrTx/>
              <a:buSzPts val="1500"/>
              <a:buFontTx/>
              <a:buChar char="•"/>
              <a:defRPr sz="1500">
                <a:solidFill>
                  <a:srgbClr val="014067"/>
                </a:solidFill>
                <a:latin typeface="Calibri"/>
                <a:ea typeface="Calibri"/>
                <a:cs typeface="Calibri"/>
                <a:sym typeface="Calibri"/>
              </a:defRPr>
            </a:lvl3pPr>
            <a:lvl4pPr marL="1905000" indent="-381000">
              <a:lnSpc>
                <a:spcPct val="90000"/>
              </a:lnSpc>
              <a:spcBef>
                <a:spcPts val="800"/>
              </a:spcBef>
              <a:buClrTx/>
              <a:buSzPts val="1500"/>
              <a:buFontTx/>
              <a:buChar char="•"/>
              <a:defRPr sz="1500">
                <a:solidFill>
                  <a:srgbClr val="014067"/>
                </a:solidFill>
                <a:latin typeface="Calibri"/>
                <a:ea typeface="Calibri"/>
                <a:cs typeface="Calibri"/>
                <a:sym typeface="Calibri"/>
              </a:defRPr>
            </a:lvl4pPr>
            <a:lvl5pPr marL="2362200" indent="-381000">
              <a:lnSpc>
                <a:spcPct val="90000"/>
              </a:lnSpc>
              <a:spcBef>
                <a:spcPts val="800"/>
              </a:spcBef>
              <a:buClrTx/>
              <a:buSzPts val="1500"/>
              <a:buFontTx/>
              <a:buChar char="•"/>
              <a:defRPr sz="1500">
                <a:solidFill>
                  <a:srgbClr val="014067"/>
                </a:solidFill>
                <a:latin typeface="Calibri"/>
                <a:ea typeface="Calibri"/>
                <a:cs typeface="Calibri"/>
                <a:sym typeface="Calibri"/>
              </a:defRPr>
            </a:lvl5pPr>
          </a:lstStyle>
          <a:p>
            <a:pPr/>
            <a:r>
              <a:t>Texte niveau 1</a:t>
            </a:r>
          </a:p>
          <a:p>
            <a:pPr lvl="1"/>
            <a:r>
              <a:t>Texte niveau 2</a:t>
            </a:r>
          </a:p>
          <a:p>
            <a:pPr lvl="2"/>
            <a:r>
              <a:t>Texte niveau 3</a:t>
            </a:r>
          </a:p>
          <a:p>
            <a:pPr lvl="3"/>
            <a:r>
              <a:t>Texte niveau 4</a:t>
            </a:r>
          </a:p>
          <a:p>
            <a:pPr lvl="4"/>
            <a:r>
              <a:t>Texte niveau 5</a:t>
            </a:r>
          </a:p>
        </p:txBody>
      </p:sp>
      <p:sp>
        <p:nvSpPr>
          <p:cNvPr id="208" name="Texte du titre"/>
          <p:cNvSpPr txBox="1"/>
          <p:nvPr>
            <p:ph type="title"/>
          </p:nvPr>
        </p:nvSpPr>
        <p:spPr>
          <a:xfrm>
            <a:off x="389007" y="156771"/>
            <a:ext cx="6249918" cy="860978"/>
          </a:xfrm>
          <a:prstGeom prst="rect">
            <a:avLst/>
          </a:prstGeom>
        </p:spPr>
        <p:txBody>
          <a:bodyPr lIns="0" tIns="0" rIns="0" bIns="0" anchor="b"/>
          <a:lstStyle>
            <a:lvl1pPr>
              <a:lnSpc>
                <a:spcPct val="90000"/>
              </a:lnSpc>
              <a:defRPr b="1" sz="3300">
                <a:solidFill>
                  <a:srgbClr val="00194C"/>
                </a:solidFill>
                <a:latin typeface="Calibri"/>
                <a:ea typeface="Calibri"/>
                <a:cs typeface="Calibri"/>
                <a:sym typeface="Calibri"/>
              </a:defRPr>
            </a:lvl1pPr>
          </a:lstStyle>
          <a:p>
            <a:pPr/>
            <a:r>
              <a:t>Texte du titre</a:t>
            </a:r>
          </a:p>
        </p:txBody>
      </p:sp>
      <p:sp>
        <p:nvSpPr>
          <p:cNvPr id="209" name="Numéro de diapositive"/>
          <p:cNvSpPr txBox="1"/>
          <p:nvPr>
            <p:ph type="sldNum" sz="quarter" idx="2"/>
          </p:nvPr>
        </p:nvSpPr>
        <p:spPr>
          <a:xfrm>
            <a:off x="8718284" y="4812672"/>
            <a:ext cx="197114" cy="183025"/>
          </a:xfrm>
          <a:prstGeom prst="rect">
            <a:avLst/>
          </a:prstGeom>
        </p:spPr>
        <p:txBody>
          <a:bodyPr lIns="34275" tIns="34275" rIns="34275" bIns="34275">
            <a:spAutoFit/>
          </a:bodyPr>
          <a:lstStyle>
            <a:lvl1pPr>
              <a:defRPr sz="900">
                <a:solidFill>
                  <a:srgbClr val="A5A5A5"/>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Grande photo">
    <p:spTree>
      <p:nvGrpSpPr>
        <p:cNvPr id="1" name=""/>
        <p:cNvGrpSpPr/>
        <p:nvPr/>
      </p:nvGrpSpPr>
      <p:grpSpPr>
        <a:xfrm>
          <a:off x="0" y="0"/>
          <a:ext cx="0" cy="0"/>
          <a:chOff x="0" y="0"/>
          <a:chExt cx="0" cy="0"/>
        </a:xfrm>
      </p:grpSpPr>
      <p:sp>
        <p:nvSpPr>
          <p:cNvPr id="216" name="Google Shape;134;p21"/>
          <p:cNvSpPr/>
          <p:nvPr/>
        </p:nvSpPr>
        <p:spPr>
          <a:xfrm flipH="1" rot="10800000">
            <a:off x="0" y="-5"/>
            <a:ext cx="8810625" cy="47244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EAB200"/>
          </a:solidFill>
          <a:ln w="12700">
            <a:miter lim="400000"/>
          </a:ln>
        </p:spPr>
        <p:txBody>
          <a:bodyPr lIns="0" tIns="0" rIns="0" bIns="0" anchor="ctr"/>
          <a:lstStyle/>
          <a:p>
            <a:pPr algn="ctr">
              <a:defRPr>
                <a:solidFill>
                  <a:srgbClr val="FFFFFF"/>
                </a:solidFill>
                <a:latin typeface="Calibri"/>
                <a:ea typeface="Calibri"/>
                <a:cs typeface="Calibri"/>
                <a:sym typeface="Calibri"/>
              </a:defRPr>
            </a:pPr>
          </a:p>
        </p:txBody>
      </p:sp>
      <p:sp>
        <p:nvSpPr>
          <p:cNvPr id="217" name="ImageGoogle Shape;135;p21"/>
          <p:cNvSpPr/>
          <p:nvPr>
            <p:ph type="pic" idx="21"/>
          </p:nvPr>
        </p:nvSpPr>
        <p:spPr>
          <a:xfrm>
            <a:off x="269421" y="244928"/>
            <a:ext cx="8605158" cy="4653644"/>
          </a:xfrm>
          <a:prstGeom prst="rect">
            <a:avLst/>
          </a:prstGeom>
        </p:spPr>
        <p:txBody>
          <a:bodyPr lIns="91439" tIns="45719" rIns="91439" bIns="45719">
            <a:noAutofit/>
          </a:bodyPr>
          <a:lstStyle/>
          <a:p>
            <a:pPr/>
          </a:p>
        </p:txBody>
      </p:sp>
      <p:sp>
        <p:nvSpPr>
          <p:cNvPr id="218" name="Google Shape;136;p21"/>
          <p:cNvSpPr/>
          <p:nvPr/>
        </p:nvSpPr>
        <p:spPr>
          <a:xfrm flipV="1">
            <a:off x="0" y="4008665"/>
            <a:ext cx="1771651" cy="930730"/>
          </a:xfrm>
          <a:prstGeom prst="line">
            <a:avLst/>
          </a:prstGeom>
          <a:ln>
            <a:solidFill>
              <a:srgbClr val="7F7F7F"/>
            </a:solidFill>
            <a:miter/>
          </a:ln>
        </p:spPr>
        <p:txBody>
          <a:bodyPr lIns="0" tIns="0" rIns="0" bIns="0"/>
          <a:lstStyle/>
          <a:p>
            <a:pPr/>
          </a:p>
        </p:txBody>
      </p:sp>
      <p:sp>
        <p:nvSpPr>
          <p:cNvPr id="219" name="Texte du titre"/>
          <p:cNvSpPr txBox="1"/>
          <p:nvPr>
            <p:ph type="title"/>
          </p:nvPr>
        </p:nvSpPr>
        <p:spPr>
          <a:xfrm>
            <a:off x="269421" y="419101"/>
            <a:ext cx="6249918" cy="704849"/>
          </a:xfrm>
          <a:prstGeom prst="rect">
            <a:avLst/>
          </a:prstGeom>
          <a:solidFill>
            <a:srgbClr val="FFFFFF">
              <a:alpha val="89803"/>
            </a:srgbClr>
          </a:solidFill>
        </p:spPr>
        <p:txBody>
          <a:bodyPr lIns="0" tIns="0" rIns="0" bIns="0" anchor="ctr"/>
          <a:lstStyle>
            <a:lvl1pPr>
              <a:lnSpc>
                <a:spcPct val="90000"/>
              </a:lnSpc>
              <a:defRPr b="1" sz="2700">
                <a:solidFill>
                  <a:srgbClr val="3F3F3F"/>
                </a:solidFill>
                <a:latin typeface="Calibri"/>
                <a:ea typeface="Calibri"/>
                <a:cs typeface="Calibri"/>
                <a:sym typeface="Calibri"/>
              </a:defRPr>
            </a:lvl1pPr>
          </a:lstStyle>
          <a:p>
            <a:pPr/>
            <a:r>
              <a:t>Texte du titre</a:t>
            </a:r>
          </a:p>
        </p:txBody>
      </p:sp>
      <p:sp>
        <p:nvSpPr>
          <p:cNvPr id="220" name="Numéro de diapositive"/>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HEADER">
    <p:spTree>
      <p:nvGrpSpPr>
        <p:cNvPr id="1" name=""/>
        <p:cNvGrpSpPr/>
        <p:nvPr/>
      </p:nvGrpSpPr>
      <p:grpSpPr>
        <a:xfrm>
          <a:off x="0" y="0"/>
          <a:ext cx="0" cy="0"/>
          <a:chOff x="0" y="0"/>
          <a:chExt cx="0" cy="0"/>
        </a:xfrm>
      </p:grpSpPr>
      <p:sp>
        <p:nvSpPr>
          <p:cNvPr id="20" name="Texte du titre"/>
          <p:cNvSpPr txBox="1"/>
          <p:nvPr>
            <p:ph type="title"/>
          </p:nvPr>
        </p:nvSpPr>
        <p:spPr>
          <a:xfrm>
            <a:off x="311699" y="2150849"/>
            <a:ext cx="8520602" cy="841801"/>
          </a:xfrm>
          <a:prstGeom prst="rect">
            <a:avLst/>
          </a:prstGeom>
        </p:spPr>
        <p:txBody>
          <a:bodyPr anchor="ctr"/>
          <a:lstStyle>
            <a:lvl1pPr algn="ctr">
              <a:defRPr sz="3600"/>
            </a:lvl1pPr>
          </a:lstStyle>
          <a:p>
            <a:pPr/>
            <a:r>
              <a:t>Texte du titre</a:t>
            </a:r>
          </a:p>
        </p:txBody>
      </p:sp>
      <p:sp>
        <p:nvSpPr>
          <p:cNvPr id="21"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erci">
    <p:spTree>
      <p:nvGrpSpPr>
        <p:cNvPr id="1" name=""/>
        <p:cNvGrpSpPr/>
        <p:nvPr/>
      </p:nvGrpSpPr>
      <p:grpSpPr>
        <a:xfrm>
          <a:off x="0" y="0"/>
          <a:ext cx="0" cy="0"/>
          <a:chOff x="0" y="0"/>
          <a:chExt cx="0" cy="0"/>
        </a:xfrm>
      </p:grpSpPr>
      <p:sp>
        <p:nvSpPr>
          <p:cNvPr id="227" name="Texte niveau 1…"/>
          <p:cNvSpPr txBox="1"/>
          <p:nvPr>
            <p:ph type="body" sz="quarter" idx="1"/>
          </p:nvPr>
        </p:nvSpPr>
        <p:spPr>
          <a:xfrm>
            <a:off x="5117196" y="2595871"/>
            <a:ext cx="2584338" cy="216001"/>
          </a:xfrm>
          <a:prstGeom prst="rect">
            <a:avLst/>
          </a:prstGeom>
        </p:spPr>
        <p:txBody>
          <a:bodyPr lIns="34275" tIns="34275" rIns="34275" bIns="34275"/>
          <a:lstStyle>
            <a:lvl1pPr marL="228600" indent="0">
              <a:lnSpc>
                <a:spcPct val="90000"/>
              </a:lnSpc>
              <a:spcBef>
                <a:spcPts val="800"/>
              </a:spcBef>
              <a:buClrTx/>
              <a:buSzTx/>
              <a:buFontTx/>
              <a:buNone/>
              <a:defRPr sz="1400">
                <a:solidFill>
                  <a:srgbClr val="3F3F3F"/>
                </a:solidFill>
                <a:latin typeface="Calibri"/>
                <a:ea typeface="Calibri"/>
                <a:cs typeface="Calibri"/>
                <a:sym typeface="Calibri"/>
              </a:defRPr>
            </a:lvl1pPr>
            <a:lvl2pPr marL="892810" indent="-302260">
              <a:lnSpc>
                <a:spcPct val="90000"/>
              </a:lnSpc>
              <a:spcBef>
                <a:spcPts val="800"/>
              </a:spcBef>
              <a:buClrTx/>
              <a:buSzPts val="1400"/>
              <a:buFontTx/>
              <a:buChar char="•"/>
              <a:defRPr sz="1400">
                <a:solidFill>
                  <a:srgbClr val="3F3F3F"/>
                </a:solidFill>
                <a:latin typeface="Calibri"/>
                <a:ea typeface="Calibri"/>
                <a:cs typeface="Calibri"/>
                <a:sym typeface="Calibri"/>
              </a:defRPr>
            </a:lvl2pPr>
            <a:lvl3pPr marL="1371600" indent="-317500">
              <a:lnSpc>
                <a:spcPct val="90000"/>
              </a:lnSpc>
              <a:spcBef>
                <a:spcPts val="800"/>
              </a:spcBef>
              <a:buClrTx/>
              <a:buSzPts val="1400"/>
              <a:buFontTx/>
              <a:buChar char="•"/>
              <a:defRPr sz="1400">
                <a:solidFill>
                  <a:srgbClr val="3F3F3F"/>
                </a:solidFill>
                <a:latin typeface="Calibri"/>
                <a:ea typeface="Calibri"/>
                <a:cs typeface="Calibri"/>
                <a:sym typeface="Calibri"/>
              </a:defRPr>
            </a:lvl3pPr>
            <a:lvl4pPr marL="1879600" indent="-355600">
              <a:lnSpc>
                <a:spcPct val="90000"/>
              </a:lnSpc>
              <a:spcBef>
                <a:spcPts val="800"/>
              </a:spcBef>
              <a:buClrTx/>
              <a:buSzPts val="1400"/>
              <a:buFontTx/>
              <a:buChar char="•"/>
              <a:defRPr sz="1400">
                <a:solidFill>
                  <a:srgbClr val="3F3F3F"/>
                </a:solidFill>
                <a:latin typeface="Calibri"/>
                <a:ea typeface="Calibri"/>
                <a:cs typeface="Calibri"/>
                <a:sym typeface="Calibri"/>
              </a:defRPr>
            </a:lvl4pPr>
            <a:lvl5pPr marL="2336800" indent="-355600">
              <a:lnSpc>
                <a:spcPct val="90000"/>
              </a:lnSpc>
              <a:spcBef>
                <a:spcPts val="800"/>
              </a:spcBef>
              <a:buClrTx/>
              <a:buSzPts val="1400"/>
              <a:buFontTx/>
              <a:buChar char="•"/>
              <a:defRPr sz="1400">
                <a:solidFill>
                  <a:srgbClr val="3F3F3F"/>
                </a:solidFill>
                <a:latin typeface="Calibri"/>
                <a:ea typeface="Calibri"/>
                <a:cs typeface="Calibri"/>
                <a:sym typeface="Calibri"/>
              </a:defRPr>
            </a:lvl5pPr>
          </a:lstStyle>
          <a:p>
            <a:pPr/>
            <a:r>
              <a:t>Texte niveau 1</a:t>
            </a:r>
          </a:p>
          <a:p>
            <a:pPr lvl="1"/>
            <a:r>
              <a:t>Texte niveau 2</a:t>
            </a:r>
          </a:p>
          <a:p>
            <a:pPr lvl="2"/>
            <a:r>
              <a:t>Texte niveau 3</a:t>
            </a:r>
          </a:p>
          <a:p>
            <a:pPr lvl="3"/>
            <a:r>
              <a:t>Texte niveau 4</a:t>
            </a:r>
          </a:p>
          <a:p>
            <a:pPr lvl="4"/>
            <a:r>
              <a:t>Texte niveau 5</a:t>
            </a:r>
          </a:p>
        </p:txBody>
      </p:sp>
      <p:sp>
        <p:nvSpPr>
          <p:cNvPr id="228" name="Google Shape;140;p22"/>
          <p:cNvSpPr txBox="1"/>
          <p:nvPr>
            <p:ph type="body" sz="quarter" idx="21"/>
          </p:nvPr>
        </p:nvSpPr>
        <p:spPr>
          <a:xfrm>
            <a:off x="5117196" y="2879587"/>
            <a:ext cx="2584338" cy="216001"/>
          </a:xfrm>
          <a:prstGeom prst="rect">
            <a:avLst/>
          </a:prstGeom>
        </p:spPr>
        <p:txBody>
          <a:bodyPr lIns="34275" tIns="34275" rIns="34275" bIns="34275"/>
          <a:lstStyle/>
          <a:p>
            <a:pPr marL="228600" indent="0">
              <a:lnSpc>
                <a:spcPct val="90000"/>
              </a:lnSpc>
              <a:spcBef>
                <a:spcPts val="800"/>
              </a:spcBef>
              <a:buClrTx/>
              <a:buSzTx/>
              <a:buFontTx/>
              <a:buNone/>
              <a:defRPr sz="1400">
                <a:solidFill>
                  <a:srgbClr val="3F3F3F"/>
                </a:solidFill>
                <a:latin typeface="Calibri"/>
                <a:ea typeface="Calibri"/>
                <a:cs typeface="Calibri"/>
                <a:sym typeface="Calibri"/>
              </a:defRPr>
            </a:pPr>
          </a:p>
        </p:txBody>
      </p:sp>
      <p:sp>
        <p:nvSpPr>
          <p:cNvPr id="229" name="Google Shape;141;p22"/>
          <p:cNvSpPr txBox="1"/>
          <p:nvPr>
            <p:ph type="body" sz="quarter" idx="22"/>
          </p:nvPr>
        </p:nvSpPr>
        <p:spPr>
          <a:xfrm>
            <a:off x="5117196" y="3162501"/>
            <a:ext cx="2584338" cy="216804"/>
          </a:xfrm>
          <a:prstGeom prst="rect">
            <a:avLst/>
          </a:prstGeom>
        </p:spPr>
        <p:txBody>
          <a:bodyPr lIns="34275" tIns="34275" rIns="34275" bIns="34275"/>
          <a:lstStyle/>
          <a:p>
            <a:pPr marL="228600" indent="0">
              <a:lnSpc>
                <a:spcPct val="90000"/>
              </a:lnSpc>
              <a:spcBef>
                <a:spcPts val="800"/>
              </a:spcBef>
              <a:buClrTx/>
              <a:buSzTx/>
              <a:buFontTx/>
              <a:buNone/>
              <a:defRPr sz="1400">
                <a:solidFill>
                  <a:srgbClr val="3F3F3F"/>
                </a:solidFill>
                <a:latin typeface="Calibri"/>
                <a:ea typeface="Calibri"/>
                <a:cs typeface="Calibri"/>
                <a:sym typeface="Calibri"/>
              </a:defRPr>
            </a:pPr>
          </a:p>
        </p:txBody>
      </p:sp>
      <p:sp>
        <p:nvSpPr>
          <p:cNvPr id="230" name="Google Shape;142;p22"/>
          <p:cNvSpPr txBox="1"/>
          <p:nvPr>
            <p:ph type="body" sz="quarter" idx="23"/>
          </p:nvPr>
        </p:nvSpPr>
        <p:spPr>
          <a:xfrm>
            <a:off x="5117196" y="3446217"/>
            <a:ext cx="2584338" cy="216001"/>
          </a:xfrm>
          <a:prstGeom prst="rect">
            <a:avLst/>
          </a:prstGeom>
        </p:spPr>
        <p:txBody>
          <a:bodyPr lIns="34275" tIns="34275" rIns="34275" bIns="34275"/>
          <a:lstStyle/>
          <a:p>
            <a:pPr marL="228600" indent="0">
              <a:lnSpc>
                <a:spcPct val="90000"/>
              </a:lnSpc>
              <a:spcBef>
                <a:spcPts val="800"/>
              </a:spcBef>
              <a:buClrTx/>
              <a:buSzTx/>
              <a:buFontTx/>
              <a:buNone/>
              <a:defRPr sz="1400">
                <a:solidFill>
                  <a:srgbClr val="3F3F3F"/>
                </a:solidFill>
                <a:latin typeface="Calibri"/>
                <a:ea typeface="Calibri"/>
                <a:cs typeface="Calibri"/>
                <a:sym typeface="Calibri"/>
              </a:defRPr>
            </a:pPr>
          </a:p>
        </p:txBody>
      </p:sp>
      <p:sp>
        <p:nvSpPr>
          <p:cNvPr id="231" name="Google Shape;143;p22"/>
          <p:cNvSpPr/>
          <p:nvPr/>
        </p:nvSpPr>
        <p:spPr>
          <a:xfrm>
            <a:off x="4844203" y="2628935"/>
            <a:ext cx="194157" cy="194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rgbClr val="EAB200"/>
          </a:solidFill>
          <a:ln w="12700">
            <a:miter lim="400000"/>
          </a:ln>
        </p:spPr>
        <p:txBody>
          <a:bodyPr lIns="0" tIns="0" rIns="0" bIns="0" anchor="ctr"/>
          <a:lstStyle/>
          <a:p>
            <a:pPr algn="ctr">
              <a:defRPr>
                <a:solidFill>
                  <a:srgbClr val="3F3F3F"/>
                </a:solidFill>
                <a:latin typeface="Calibri"/>
                <a:ea typeface="Calibri"/>
                <a:cs typeface="Calibri"/>
                <a:sym typeface="Calibri"/>
              </a:defRPr>
            </a:pPr>
          </a:p>
        </p:txBody>
      </p:sp>
      <p:sp>
        <p:nvSpPr>
          <p:cNvPr id="232" name="Google Shape;144;p22"/>
          <p:cNvSpPr/>
          <p:nvPr/>
        </p:nvSpPr>
        <p:spPr>
          <a:xfrm>
            <a:off x="4880716" y="2923489"/>
            <a:ext cx="121131" cy="2220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EAB200"/>
          </a:solidFill>
          <a:ln w="12700">
            <a:miter lim="400000"/>
          </a:ln>
        </p:spPr>
        <p:txBody>
          <a:bodyPr lIns="0" tIns="0" rIns="0" bIns="0" anchor="ctr"/>
          <a:lstStyle/>
          <a:p>
            <a:pPr algn="ctr">
              <a:defRPr>
                <a:solidFill>
                  <a:srgbClr val="3F3F3F"/>
                </a:solidFill>
                <a:latin typeface="Calibri"/>
                <a:ea typeface="Calibri"/>
                <a:cs typeface="Calibri"/>
                <a:sym typeface="Calibri"/>
              </a:defRPr>
            </a:pPr>
          </a:p>
        </p:txBody>
      </p:sp>
      <p:sp>
        <p:nvSpPr>
          <p:cNvPr id="233" name="Google Shape;145;p22"/>
          <p:cNvSpPr/>
          <p:nvPr/>
        </p:nvSpPr>
        <p:spPr>
          <a:xfrm>
            <a:off x="4844203" y="3245959"/>
            <a:ext cx="194157" cy="1412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rgbClr val="EAB200"/>
          </a:solidFill>
          <a:ln w="12700">
            <a:miter lim="400000"/>
          </a:ln>
        </p:spPr>
        <p:txBody>
          <a:bodyPr lIns="0" tIns="0" rIns="0" bIns="0" anchor="ctr"/>
          <a:lstStyle/>
          <a:p>
            <a:pPr algn="ctr">
              <a:defRPr>
                <a:solidFill>
                  <a:srgbClr val="3F3F3F"/>
                </a:solidFill>
                <a:latin typeface="Calibri"/>
                <a:ea typeface="Calibri"/>
                <a:cs typeface="Calibri"/>
                <a:sym typeface="Calibri"/>
              </a:defRPr>
            </a:pPr>
          </a:p>
        </p:txBody>
      </p:sp>
      <p:sp>
        <p:nvSpPr>
          <p:cNvPr id="234" name="Google Shape;146;p22"/>
          <p:cNvSpPr/>
          <p:nvPr/>
        </p:nvSpPr>
        <p:spPr>
          <a:xfrm>
            <a:off x="4853787" y="3487561"/>
            <a:ext cx="174990" cy="1749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rgbClr val="EAB200"/>
          </a:solidFill>
          <a:ln w="12700">
            <a:miter lim="400000"/>
          </a:ln>
        </p:spPr>
        <p:txBody>
          <a:bodyPr lIns="0" tIns="0" rIns="0" bIns="0" anchor="ctr"/>
          <a:lstStyle/>
          <a:p>
            <a:pPr algn="ctr">
              <a:defRPr>
                <a:solidFill>
                  <a:srgbClr val="3F3F3F"/>
                </a:solidFill>
                <a:latin typeface="Calibri"/>
                <a:ea typeface="Calibri"/>
                <a:cs typeface="Calibri"/>
                <a:sym typeface="Calibri"/>
              </a:defRPr>
            </a:pPr>
          </a:p>
        </p:txBody>
      </p:sp>
      <p:sp>
        <p:nvSpPr>
          <p:cNvPr id="235" name="Google Shape;147;p22"/>
          <p:cNvSpPr/>
          <p:nvPr/>
        </p:nvSpPr>
        <p:spPr>
          <a:xfrm flipH="1" rot="10800000">
            <a:off x="0" y="-4"/>
            <a:ext cx="7968996" cy="40530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F2F2F2"/>
          </a:solidFill>
          <a:ln w="12700">
            <a:miter lim="400000"/>
          </a:ln>
        </p:spPr>
        <p:txBody>
          <a:bodyPr lIns="0" tIns="0" rIns="0" bIns="0" anchor="ctr"/>
          <a:lstStyle/>
          <a:p>
            <a:pPr algn="ctr">
              <a:defRPr>
                <a:solidFill>
                  <a:srgbClr val="FFFFFF"/>
                </a:solidFill>
                <a:latin typeface="Calibri"/>
                <a:ea typeface="Calibri"/>
                <a:cs typeface="Calibri"/>
                <a:sym typeface="Calibri"/>
              </a:defRPr>
            </a:pPr>
          </a:p>
        </p:txBody>
      </p:sp>
      <p:sp>
        <p:nvSpPr>
          <p:cNvPr id="236" name="Google Shape;148;p22"/>
          <p:cNvSpPr/>
          <p:nvPr/>
        </p:nvSpPr>
        <p:spPr>
          <a:xfrm flipV="1">
            <a:off x="-1" y="0"/>
            <a:ext cx="4523017" cy="2253342"/>
          </a:xfrm>
          <a:prstGeom prst="line">
            <a:avLst/>
          </a:prstGeom>
          <a:ln>
            <a:solidFill>
              <a:srgbClr val="A5A5A5"/>
            </a:solidFill>
            <a:miter/>
          </a:ln>
        </p:spPr>
        <p:txBody>
          <a:bodyPr lIns="0" tIns="0" rIns="0" bIns="0"/>
          <a:lstStyle/>
          <a:p>
            <a:pPr/>
          </a:p>
        </p:txBody>
      </p:sp>
      <p:sp>
        <p:nvSpPr>
          <p:cNvPr id="237" name="Google Shape;149;p22"/>
          <p:cNvSpPr/>
          <p:nvPr/>
        </p:nvSpPr>
        <p:spPr>
          <a:xfrm flipV="1">
            <a:off x="6753225" y="2943223"/>
            <a:ext cx="2390776" cy="1266826"/>
          </a:xfrm>
          <a:prstGeom prst="line">
            <a:avLst/>
          </a:prstGeom>
          <a:ln>
            <a:solidFill>
              <a:srgbClr val="EAB200"/>
            </a:solidFill>
            <a:miter/>
          </a:ln>
        </p:spPr>
        <p:txBody>
          <a:bodyPr lIns="0" tIns="0" rIns="0" bIns="0"/>
          <a:lstStyle/>
          <a:p>
            <a:pPr/>
          </a:p>
        </p:txBody>
      </p:sp>
      <p:sp>
        <p:nvSpPr>
          <p:cNvPr id="238" name="Google Shape;150;p22"/>
          <p:cNvSpPr/>
          <p:nvPr/>
        </p:nvSpPr>
        <p:spPr>
          <a:xfrm flipV="1">
            <a:off x="-13379" y="3525011"/>
            <a:ext cx="1439843" cy="750791"/>
          </a:xfrm>
          <a:prstGeom prst="line">
            <a:avLst/>
          </a:prstGeom>
          <a:ln>
            <a:solidFill>
              <a:srgbClr val="00194C"/>
            </a:solidFill>
            <a:miter/>
          </a:ln>
        </p:spPr>
        <p:txBody>
          <a:bodyPr lIns="0" tIns="0" rIns="0" bIns="0"/>
          <a:lstStyle/>
          <a:p>
            <a:pPr/>
          </a:p>
        </p:txBody>
      </p:sp>
      <p:sp>
        <p:nvSpPr>
          <p:cNvPr id="239" name="Google Shape;151;p22"/>
          <p:cNvSpPr/>
          <p:nvPr>
            <p:ph type="pic" sz="half" idx="24"/>
          </p:nvPr>
        </p:nvSpPr>
        <p:spPr>
          <a:xfrm>
            <a:off x="1262549" y="645708"/>
            <a:ext cx="3321392" cy="3852818"/>
          </a:xfrm>
          <a:prstGeom prst="rect">
            <a:avLst/>
          </a:prstGeom>
        </p:spPr>
        <p:txBody>
          <a:bodyPr lIns="91439" tIns="45719" rIns="91439" bIns="45719">
            <a:noAutofit/>
          </a:bodyPr>
          <a:lstStyle/>
          <a:p>
            <a:pPr/>
          </a:p>
        </p:txBody>
      </p:sp>
      <p:sp>
        <p:nvSpPr>
          <p:cNvPr id="240" name="Texte du titre"/>
          <p:cNvSpPr txBox="1"/>
          <p:nvPr>
            <p:ph type="title"/>
          </p:nvPr>
        </p:nvSpPr>
        <p:spPr>
          <a:xfrm>
            <a:off x="4781791" y="1365767"/>
            <a:ext cx="3640181" cy="1212190"/>
          </a:xfrm>
          <a:prstGeom prst="rect">
            <a:avLst/>
          </a:prstGeom>
        </p:spPr>
        <p:txBody>
          <a:bodyPr lIns="0" tIns="0" rIns="0" bIns="0" anchor="b"/>
          <a:lstStyle>
            <a:lvl1pPr>
              <a:lnSpc>
                <a:spcPct val="90000"/>
              </a:lnSpc>
              <a:defRPr b="1" sz="3200">
                <a:solidFill>
                  <a:srgbClr val="00194C"/>
                </a:solidFill>
                <a:latin typeface="Calibri"/>
                <a:ea typeface="Calibri"/>
                <a:cs typeface="Calibri"/>
                <a:sym typeface="Calibri"/>
              </a:defRPr>
            </a:lvl1pPr>
          </a:lstStyle>
          <a:p>
            <a:pPr/>
            <a:r>
              <a:t>Texte du titre</a:t>
            </a:r>
          </a:p>
        </p:txBody>
      </p:sp>
      <p:sp>
        <p:nvSpPr>
          <p:cNvPr id="241" name="Numéro de diapositive"/>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iapositive de titre">
    <p:spTree>
      <p:nvGrpSpPr>
        <p:cNvPr id="1" name=""/>
        <p:cNvGrpSpPr/>
        <p:nvPr/>
      </p:nvGrpSpPr>
      <p:grpSpPr>
        <a:xfrm>
          <a:off x="0" y="0"/>
          <a:ext cx="0" cy="0"/>
          <a:chOff x="0" y="0"/>
          <a:chExt cx="0" cy="0"/>
        </a:xfrm>
      </p:grpSpPr>
      <p:sp>
        <p:nvSpPr>
          <p:cNvPr id="248" name="Google Shape;154;p23"/>
          <p:cNvSpPr/>
          <p:nvPr/>
        </p:nvSpPr>
        <p:spPr>
          <a:xfrm flipH="1" rot="10800000">
            <a:off x="0" y="-4"/>
            <a:ext cx="7968996" cy="40530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F2F2F2"/>
          </a:solidFill>
          <a:ln w="12700">
            <a:miter lim="400000"/>
          </a:ln>
        </p:spPr>
        <p:txBody>
          <a:bodyPr lIns="0" tIns="0" rIns="0" bIns="0" anchor="ctr"/>
          <a:lstStyle/>
          <a:p>
            <a:pPr algn="ctr">
              <a:defRPr>
                <a:solidFill>
                  <a:srgbClr val="FFFFFF"/>
                </a:solidFill>
                <a:latin typeface="Calibri"/>
                <a:ea typeface="Calibri"/>
                <a:cs typeface="Calibri"/>
                <a:sym typeface="Calibri"/>
              </a:defRPr>
            </a:pPr>
          </a:p>
        </p:txBody>
      </p:sp>
      <p:sp>
        <p:nvSpPr>
          <p:cNvPr id="249" name="Google Shape;155;p23"/>
          <p:cNvSpPr/>
          <p:nvPr/>
        </p:nvSpPr>
        <p:spPr>
          <a:xfrm flipV="1">
            <a:off x="-1" y="0"/>
            <a:ext cx="4523017" cy="2253342"/>
          </a:xfrm>
          <a:prstGeom prst="line">
            <a:avLst/>
          </a:prstGeom>
          <a:ln>
            <a:solidFill>
              <a:srgbClr val="A5A5A5"/>
            </a:solidFill>
            <a:miter/>
          </a:ln>
        </p:spPr>
        <p:txBody>
          <a:bodyPr lIns="0" tIns="0" rIns="0" bIns="0"/>
          <a:lstStyle/>
          <a:p>
            <a:pPr/>
          </a:p>
        </p:txBody>
      </p:sp>
      <p:sp>
        <p:nvSpPr>
          <p:cNvPr id="250" name="Google Shape;156;p23"/>
          <p:cNvSpPr/>
          <p:nvPr/>
        </p:nvSpPr>
        <p:spPr>
          <a:xfrm flipV="1">
            <a:off x="6753225" y="2943223"/>
            <a:ext cx="2390776" cy="1266826"/>
          </a:xfrm>
          <a:prstGeom prst="line">
            <a:avLst/>
          </a:prstGeom>
          <a:ln>
            <a:solidFill>
              <a:srgbClr val="EAB200"/>
            </a:solidFill>
            <a:miter/>
          </a:ln>
        </p:spPr>
        <p:txBody>
          <a:bodyPr lIns="0" tIns="0" rIns="0" bIns="0"/>
          <a:lstStyle/>
          <a:p>
            <a:pPr/>
          </a:p>
        </p:txBody>
      </p:sp>
      <p:sp>
        <p:nvSpPr>
          <p:cNvPr id="251" name="Texte du titre"/>
          <p:cNvSpPr txBox="1"/>
          <p:nvPr>
            <p:ph type="title"/>
          </p:nvPr>
        </p:nvSpPr>
        <p:spPr>
          <a:xfrm>
            <a:off x="4781791" y="1504563"/>
            <a:ext cx="3640181" cy="1212190"/>
          </a:xfrm>
          <a:prstGeom prst="rect">
            <a:avLst/>
          </a:prstGeom>
        </p:spPr>
        <p:txBody>
          <a:bodyPr lIns="0" tIns="0" rIns="0" bIns="0" anchor="b"/>
          <a:lstStyle>
            <a:lvl1pPr>
              <a:lnSpc>
                <a:spcPct val="90000"/>
              </a:lnSpc>
              <a:defRPr b="1" sz="3200">
                <a:solidFill>
                  <a:srgbClr val="00194C"/>
                </a:solidFill>
                <a:latin typeface="Calibri"/>
                <a:ea typeface="Calibri"/>
                <a:cs typeface="Calibri"/>
                <a:sym typeface="Calibri"/>
              </a:defRPr>
            </a:lvl1pPr>
          </a:lstStyle>
          <a:p>
            <a:pPr/>
            <a:r>
              <a:t>Texte du titre</a:t>
            </a:r>
          </a:p>
        </p:txBody>
      </p:sp>
      <p:sp>
        <p:nvSpPr>
          <p:cNvPr id="252" name="Texte niveau 1…"/>
          <p:cNvSpPr txBox="1"/>
          <p:nvPr>
            <p:ph type="body" sz="quarter" idx="1"/>
          </p:nvPr>
        </p:nvSpPr>
        <p:spPr>
          <a:xfrm>
            <a:off x="4781410" y="2730749"/>
            <a:ext cx="3640755" cy="943182"/>
          </a:xfrm>
          <a:prstGeom prst="rect">
            <a:avLst/>
          </a:prstGeom>
        </p:spPr>
        <p:txBody>
          <a:bodyPr lIns="34275" tIns="34275" rIns="34275" bIns="34275"/>
          <a:lstStyle>
            <a:lvl1pPr marL="0" indent="0">
              <a:lnSpc>
                <a:spcPct val="90000"/>
              </a:lnSpc>
              <a:spcBef>
                <a:spcPts val="800"/>
              </a:spcBef>
              <a:buClrTx/>
              <a:buSzTx/>
              <a:buFontTx/>
              <a:buNone/>
              <a:defRPr>
                <a:solidFill>
                  <a:srgbClr val="014067"/>
                </a:solidFill>
                <a:latin typeface="Calibri"/>
                <a:ea typeface="Calibri"/>
                <a:cs typeface="Calibri"/>
                <a:sym typeface="Calibri"/>
              </a:defRPr>
            </a:lvl1pPr>
            <a:lvl2pPr marL="0" indent="0">
              <a:lnSpc>
                <a:spcPct val="90000"/>
              </a:lnSpc>
              <a:spcBef>
                <a:spcPts val="800"/>
              </a:spcBef>
              <a:buClrTx/>
              <a:buSzTx/>
              <a:buFontTx/>
              <a:buNone/>
              <a:defRPr>
                <a:solidFill>
                  <a:srgbClr val="014067"/>
                </a:solidFill>
                <a:latin typeface="Calibri"/>
                <a:ea typeface="Calibri"/>
                <a:cs typeface="Calibri"/>
                <a:sym typeface="Calibri"/>
              </a:defRPr>
            </a:lvl2pPr>
            <a:lvl3pPr marL="0" indent="0">
              <a:lnSpc>
                <a:spcPct val="90000"/>
              </a:lnSpc>
              <a:spcBef>
                <a:spcPts val="800"/>
              </a:spcBef>
              <a:buClrTx/>
              <a:buSzTx/>
              <a:buFontTx/>
              <a:buNone/>
              <a:defRPr>
                <a:solidFill>
                  <a:srgbClr val="014067"/>
                </a:solidFill>
                <a:latin typeface="Calibri"/>
                <a:ea typeface="Calibri"/>
                <a:cs typeface="Calibri"/>
                <a:sym typeface="Calibri"/>
              </a:defRPr>
            </a:lvl3pPr>
            <a:lvl4pPr marL="0" indent="0">
              <a:lnSpc>
                <a:spcPct val="90000"/>
              </a:lnSpc>
              <a:spcBef>
                <a:spcPts val="800"/>
              </a:spcBef>
              <a:buClrTx/>
              <a:buSzTx/>
              <a:buFontTx/>
              <a:buNone/>
              <a:defRPr>
                <a:solidFill>
                  <a:srgbClr val="014067"/>
                </a:solidFill>
                <a:latin typeface="Calibri"/>
                <a:ea typeface="Calibri"/>
                <a:cs typeface="Calibri"/>
                <a:sym typeface="Calibri"/>
              </a:defRPr>
            </a:lvl4pPr>
            <a:lvl5pPr marL="0" indent="0">
              <a:lnSpc>
                <a:spcPct val="90000"/>
              </a:lnSpc>
              <a:spcBef>
                <a:spcPts val="800"/>
              </a:spcBef>
              <a:buClrTx/>
              <a:buSzTx/>
              <a:buFontTx/>
              <a:buNone/>
              <a:defRPr>
                <a:solidFill>
                  <a:srgbClr val="014067"/>
                </a:solidFill>
                <a:latin typeface="Calibri"/>
                <a:ea typeface="Calibri"/>
                <a:cs typeface="Calibri"/>
                <a:sym typeface="Calibri"/>
              </a:defRPr>
            </a:lvl5pPr>
          </a:lstStyle>
          <a:p>
            <a:pPr/>
            <a:r>
              <a:t>Texte niveau 1</a:t>
            </a:r>
          </a:p>
          <a:p>
            <a:pPr lvl="1"/>
            <a:r>
              <a:t>Texte niveau 2</a:t>
            </a:r>
          </a:p>
          <a:p>
            <a:pPr lvl="2"/>
            <a:r>
              <a:t>Texte niveau 3</a:t>
            </a:r>
          </a:p>
          <a:p>
            <a:pPr lvl="3"/>
            <a:r>
              <a:t>Texte niveau 4</a:t>
            </a:r>
          </a:p>
          <a:p>
            <a:pPr lvl="4"/>
            <a:r>
              <a:t>Texte niveau 5</a:t>
            </a:r>
          </a:p>
        </p:txBody>
      </p:sp>
      <p:sp>
        <p:nvSpPr>
          <p:cNvPr id="253" name="Google Shape;159;p23"/>
          <p:cNvSpPr/>
          <p:nvPr/>
        </p:nvSpPr>
        <p:spPr>
          <a:xfrm flipV="1">
            <a:off x="-13379" y="3525011"/>
            <a:ext cx="1439843" cy="750791"/>
          </a:xfrm>
          <a:prstGeom prst="line">
            <a:avLst/>
          </a:prstGeom>
          <a:ln>
            <a:solidFill>
              <a:srgbClr val="00194C"/>
            </a:solidFill>
            <a:miter/>
          </a:ln>
        </p:spPr>
        <p:txBody>
          <a:bodyPr lIns="0" tIns="0" rIns="0" bIns="0"/>
          <a:lstStyle/>
          <a:p>
            <a:pPr/>
          </a:p>
        </p:txBody>
      </p:sp>
      <p:sp>
        <p:nvSpPr>
          <p:cNvPr id="254" name="Numéro de diapositive"/>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En-tête de section">
    <p:spTree>
      <p:nvGrpSpPr>
        <p:cNvPr id="1" name=""/>
        <p:cNvGrpSpPr/>
        <p:nvPr/>
      </p:nvGrpSpPr>
      <p:grpSpPr>
        <a:xfrm>
          <a:off x="0" y="0"/>
          <a:ext cx="0" cy="0"/>
          <a:chOff x="0" y="0"/>
          <a:chExt cx="0" cy="0"/>
        </a:xfrm>
      </p:grpSpPr>
      <p:sp>
        <p:nvSpPr>
          <p:cNvPr id="261" name="Google Shape;161;p24"/>
          <p:cNvSpPr/>
          <p:nvPr/>
        </p:nvSpPr>
        <p:spPr>
          <a:xfrm flipH="1" rot="10800000">
            <a:off x="0" y="-4"/>
            <a:ext cx="7968996" cy="40530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F2F2F2"/>
          </a:solidFill>
          <a:ln w="12700">
            <a:miter lim="400000"/>
          </a:ln>
        </p:spPr>
        <p:txBody>
          <a:bodyPr lIns="0" tIns="0" rIns="0" bIns="0" anchor="ctr"/>
          <a:lstStyle/>
          <a:p>
            <a:pPr algn="ctr">
              <a:defRPr>
                <a:solidFill>
                  <a:srgbClr val="FFFFFF"/>
                </a:solidFill>
                <a:latin typeface="Calibri"/>
                <a:ea typeface="Calibri"/>
                <a:cs typeface="Calibri"/>
                <a:sym typeface="Calibri"/>
              </a:defRPr>
            </a:pPr>
          </a:p>
        </p:txBody>
      </p:sp>
      <p:sp>
        <p:nvSpPr>
          <p:cNvPr id="262" name="Google Shape;162;p24"/>
          <p:cNvSpPr/>
          <p:nvPr/>
        </p:nvSpPr>
        <p:spPr>
          <a:xfrm rot="19958789">
            <a:off x="-477994" y="2691132"/>
            <a:ext cx="2895124" cy="13102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5202" y="0"/>
                </a:lnTo>
                <a:lnTo>
                  <a:pt x="21600" y="0"/>
                </a:lnTo>
                <a:lnTo>
                  <a:pt x="16398" y="21600"/>
                </a:lnTo>
                <a:close/>
              </a:path>
            </a:pathLst>
          </a:custGeom>
          <a:solidFill>
            <a:srgbClr val="EAB200"/>
          </a:solidFill>
          <a:ln w="12700">
            <a:miter lim="400000"/>
          </a:ln>
        </p:spPr>
        <p:txBody>
          <a:bodyPr lIns="0" tIns="0" rIns="0" bIns="0" anchor="ctr"/>
          <a:lstStyle/>
          <a:p>
            <a:pPr algn="ctr">
              <a:defRPr>
                <a:solidFill>
                  <a:srgbClr val="FFFFFF"/>
                </a:solidFill>
                <a:latin typeface="Calibri"/>
                <a:ea typeface="Calibri"/>
                <a:cs typeface="Calibri"/>
                <a:sym typeface="Calibri"/>
              </a:defRPr>
            </a:pPr>
          </a:p>
        </p:txBody>
      </p:sp>
      <p:sp>
        <p:nvSpPr>
          <p:cNvPr id="263" name="Google Shape;163;p24"/>
          <p:cNvSpPr/>
          <p:nvPr/>
        </p:nvSpPr>
        <p:spPr>
          <a:xfrm flipV="1">
            <a:off x="0" y="757567"/>
            <a:ext cx="1338944" cy="680631"/>
          </a:xfrm>
          <a:prstGeom prst="line">
            <a:avLst/>
          </a:prstGeom>
          <a:ln>
            <a:solidFill>
              <a:srgbClr val="A5A5A5"/>
            </a:solidFill>
            <a:miter/>
          </a:ln>
        </p:spPr>
        <p:txBody>
          <a:bodyPr lIns="0" tIns="0" rIns="0" bIns="0"/>
          <a:lstStyle/>
          <a:p>
            <a:pPr/>
          </a:p>
        </p:txBody>
      </p:sp>
      <p:sp>
        <p:nvSpPr>
          <p:cNvPr id="264" name="Texte du titre"/>
          <p:cNvSpPr txBox="1"/>
          <p:nvPr>
            <p:ph type="title"/>
          </p:nvPr>
        </p:nvSpPr>
        <p:spPr>
          <a:xfrm>
            <a:off x="4712882" y="1490565"/>
            <a:ext cx="3683726" cy="1342392"/>
          </a:xfrm>
          <a:prstGeom prst="rect">
            <a:avLst/>
          </a:prstGeom>
        </p:spPr>
        <p:txBody>
          <a:bodyPr lIns="0" tIns="0" rIns="0" bIns="0" anchor="b"/>
          <a:lstStyle>
            <a:lvl1pPr>
              <a:lnSpc>
                <a:spcPct val="90000"/>
              </a:lnSpc>
              <a:defRPr b="1" sz="3000">
                <a:solidFill>
                  <a:srgbClr val="00194C"/>
                </a:solidFill>
                <a:latin typeface="Calibri"/>
                <a:ea typeface="Calibri"/>
                <a:cs typeface="Calibri"/>
                <a:sym typeface="Calibri"/>
              </a:defRPr>
            </a:lvl1pPr>
          </a:lstStyle>
          <a:p>
            <a:pPr/>
            <a:r>
              <a:t>Texte du titre</a:t>
            </a:r>
          </a:p>
        </p:txBody>
      </p:sp>
      <p:sp>
        <p:nvSpPr>
          <p:cNvPr id="265" name="Texte niveau 1…"/>
          <p:cNvSpPr txBox="1"/>
          <p:nvPr>
            <p:ph type="body" sz="quarter" idx="1"/>
          </p:nvPr>
        </p:nvSpPr>
        <p:spPr>
          <a:xfrm>
            <a:off x="4712882" y="2844034"/>
            <a:ext cx="3683726" cy="682936"/>
          </a:xfrm>
          <a:prstGeom prst="rect">
            <a:avLst/>
          </a:prstGeom>
        </p:spPr>
        <p:txBody>
          <a:bodyPr lIns="34275" tIns="34275" rIns="34275" bIns="34275"/>
          <a:lstStyle>
            <a:lvl1pPr marL="228600" indent="0">
              <a:lnSpc>
                <a:spcPct val="90000"/>
              </a:lnSpc>
              <a:spcBef>
                <a:spcPts val="800"/>
              </a:spcBef>
              <a:buClrTx/>
              <a:buSzTx/>
              <a:buFontTx/>
              <a:buNone/>
              <a:defRPr sz="1500">
                <a:solidFill>
                  <a:srgbClr val="014067"/>
                </a:solidFill>
                <a:latin typeface="Calibri"/>
                <a:ea typeface="Calibri"/>
                <a:cs typeface="Calibri"/>
                <a:sym typeface="Calibri"/>
              </a:defRPr>
            </a:lvl1pPr>
            <a:lvl2pPr marL="228600" indent="457200">
              <a:lnSpc>
                <a:spcPct val="90000"/>
              </a:lnSpc>
              <a:spcBef>
                <a:spcPts val="800"/>
              </a:spcBef>
              <a:buClrTx/>
              <a:buSzTx/>
              <a:buFontTx/>
              <a:buNone/>
              <a:defRPr sz="1500">
                <a:solidFill>
                  <a:srgbClr val="014067"/>
                </a:solidFill>
                <a:latin typeface="Calibri"/>
                <a:ea typeface="Calibri"/>
                <a:cs typeface="Calibri"/>
                <a:sym typeface="Calibri"/>
              </a:defRPr>
            </a:lvl2pPr>
            <a:lvl3pPr marL="228600" indent="914400">
              <a:lnSpc>
                <a:spcPct val="90000"/>
              </a:lnSpc>
              <a:spcBef>
                <a:spcPts val="800"/>
              </a:spcBef>
              <a:buClrTx/>
              <a:buSzTx/>
              <a:buFontTx/>
              <a:buNone/>
              <a:defRPr sz="1500">
                <a:solidFill>
                  <a:srgbClr val="014067"/>
                </a:solidFill>
                <a:latin typeface="Calibri"/>
                <a:ea typeface="Calibri"/>
                <a:cs typeface="Calibri"/>
                <a:sym typeface="Calibri"/>
              </a:defRPr>
            </a:lvl3pPr>
            <a:lvl4pPr marL="228600" indent="1371600">
              <a:lnSpc>
                <a:spcPct val="90000"/>
              </a:lnSpc>
              <a:spcBef>
                <a:spcPts val="800"/>
              </a:spcBef>
              <a:buClrTx/>
              <a:buSzTx/>
              <a:buFontTx/>
              <a:buNone/>
              <a:defRPr sz="1500">
                <a:solidFill>
                  <a:srgbClr val="014067"/>
                </a:solidFill>
                <a:latin typeface="Calibri"/>
                <a:ea typeface="Calibri"/>
                <a:cs typeface="Calibri"/>
                <a:sym typeface="Calibri"/>
              </a:defRPr>
            </a:lvl4pPr>
            <a:lvl5pPr marL="228600" indent="1828800">
              <a:lnSpc>
                <a:spcPct val="90000"/>
              </a:lnSpc>
              <a:spcBef>
                <a:spcPts val="800"/>
              </a:spcBef>
              <a:buClrTx/>
              <a:buSzTx/>
              <a:buFontTx/>
              <a:buNone/>
              <a:defRPr sz="1500">
                <a:solidFill>
                  <a:srgbClr val="014067"/>
                </a:solidFill>
                <a:latin typeface="Calibri"/>
                <a:ea typeface="Calibri"/>
                <a:cs typeface="Calibri"/>
                <a:sym typeface="Calibri"/>
              </a:defRPr>
            </a:lvl5pPr>
          </a:lstStyle>
          <a:p>
            <a:pPr/>
            <a:r>
              <a:t>Texte niveau 1</a:t>
            </a:r>
          </a:p>
          <a:p>
            <a:pPr lvl="1"/>
            <a:r>
              <a:t>Texte niveau 2</a:t>
            </a:r>
          </a:p>
          <a:p>
            <a:pPr lvl="2"/>
            <a:r>
              <a:t>Texte niveau 3</a:t>
            </a:r>
          </a:p>
          <a:p>
            <a:pPr lvl="3"/>
            <a:r>
              <a:t>Texte niveau 4</a:t>
            </a:r>
          </a:p>
          <a:p>
            <a:pPr lvl="4"/>
            <a:r>
              <a:t>Texte niveau 5</a:t>
            </a:r>
          </a:p>
        </p:txBody>
      </p:sp>
      <p:sp>
        <p:nvSpPr>
          <p:cNvPr id="266" name="Google Shape;166;p24"/>
          <p:cNvSpPr/>
          <p:nvPr/>
        </p:nvSpPr>
        <p:spPr>
          <a:xfrm flipV="1">
            <a:off x="6753225" y="2943223"/>
            <a:ext cx="2390776" cy="1266826"/>
          </a:xfrm>
          <a:prstGeom prst="line">
            <a:avLst/>
          </a:prstGeom>
          <a:ln>
            <a:solidFill>
              <a:srgbClr val="EAB200"/>
            </a:solidFill>
            <a:miter/>
          </a:ln>
        </p:spPr>
        <p:txBody>
          <a:bodyPr lIns="0" tIns="0" rIns="0" bIns="0"/>
          <a:lstStyle/>
          <a:p>
            <a:pPr/>
          </a:p>
        </p:txBody>
      </p:sp>
      <p:sp>
        <p:nvSpPr>
          <p:cNvPr id="267" name="Google Shape;167;p24"/>
          <p:cNvSpPr/>
          <p:nvPr/>
        </p:nvSpPr>
        <p:spPr>
          <a:xfrm>
            <a:off x="5815584" y="-1"/>
            <a:ext cx="1693927" cy="5571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3913" y="0"/>
                </a:lnTo>
                <a:lnTo>
                  <a:pt x="21600" y="0"/>
                </a:lnTo>
                <a:lnTo>
                  <a:pt x="7687" y="21600"/>
                </a:lnTo>
                <a:close/>
              </a:path>
            </a:pathLst>
          </a:custGeom>
          <a:solidFill>
            <a:srgbClr val="014067"/>
          </a:solidFill>
          <a:ln w="12700">
            <a:miter lim="400000"/>
          </a:ln>
        </p:spPr>
        <p:txBody>
          <a:bodyPr lIns="0" tIns="0" rIns="0" bIns="0" anchor="ctr"/>
          <a:lstStyle/>
          <a:p>
            <a:pPr algn="ctr">
              <a:defRPr>
                <a:solidFill>
                  <a:srgbClr val="FFFFFF"/>
                </a:solidFill>
                <a:latin typeface="Calibri"/>
                <a:ea typeface="Calibri"/>
                <a:cs typeface="Calibri"/>
                <a:sym typeface="Calibri"/>
              </a:defRPr>
            </a:pPr>
          </a:p>
        </p:txBody>
      </p:sp>
      <p:sp>
        <p:nvSpPr>
          <p:cNvPr id="268" name="Google Shape;168;p24"/>
          <p:cNvSpPr/>
          <p:nvPr/>
        </p:nvSpPr>
        <p:spPr>
          <a:xfrm flipV="1">
            <a:off x="-1" y="306421"/>
            <a:ext cx="4946517" cy="2552363"/>
          </a:xfrm>
          <a:prstGeom prst="line">
            <a:avLst/>
          </a:prstGeom>
          <a:ln>
            <a:solidFill>
              <a:srgbClr val="A5A5A5"/>
            </a:solidFill>
            <a:miter/>
          </a:ln>
        </p:spPr>
        <p:txBody>
          <a:bodyPr lIns="0" tIns="0" rIns="0" bIns="0"/>
          <a:lstStyle/>
          <a:p>
            <a:pPr/>
          </a:p>
        </p:txBody>
      </p:sp>
      <p:sp>
        <p:nvSpPr>
          <p:cNvPr id="269" name="Google Shape;169;p24"/>
          <p:cNvSpPr/>
          <p:nvPr/>
        </p:nvSpPr>
        <p:spPr>
          <a:xfrm flipV="1">
            <a:off x="-13379" y="3950208"/>
            <a:ext cx="1439843" cy="750791"/>
          </a:xfrm>
          <a:prstGeom prst="line">
            <a:avLst/>
          </a:prstGeom>
          <a:ln>
            <a:solidFill>
              <a:srgbClr val="00194C"/>
            </a:solidFill>
            <a:miter/>
          </a:ln>
        </p:spPr>
        <p:txBody>
          <a:bodyPr lIns="0" tIns="0" rIns="0" bIns="0"/>
          <a:lstStyle/>
          <a:p>
            <a:pPr/>
          </a:p>
        </p:txBody>
      </p:sp>
      <p:sp>
        <p:nvSpPr>
          <p:cNvPr id="270" name="Google Shape;170;p24"/>
          <p:cNvSpPr/>
          <p:nvPr/>
        </p:nvSpPr>
        <p:spPr>
          <a:xfrm rot="19958789">
            <a:off x="-104276" y="2555283"/>
            <a:ext cx="1078799" cy="1774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891" y="0"/>
                </a:lnTo>
                <a:lnTo>
                  <a:pt x="21600" y="0"/>
                </a:lnTo>
                <a:lnTo>
                  <a:pt x="19709" y="21600"/>
                </a:lnTo>
                <a:close/>
              </a:path>
            </a:pathLst>
          </a:custGeom>
          <a:solidFill>
            <a:srgbClr val="A5A5A5"/>
          </a:solidFill>
          <a:ln w="12700">
            <a:miter lim="400000"/>
          </a:ln>
        </p:spPr>
        <p:txBody>
          <a:bodyPr lIns="0" tIns="0" rIns="0" bIns="0" anchor="ctr"/>
          <a:lstStyle/>
          <a:p>
            <a:pPr algn="ctr">
              <a:defRPr>
                <a:solidFill>
                  <a:srgbClr val="FFFFFF"/>
                </a:solidFill>
                <a:latin typeface="Calibri"/>
                <a:ea typeface="Calibri"/>
                <a:cs typeface="Calibri"/>
                <a:sym typeface="Calibri"/>
              </a:defRPr>
            </a:pPr>
          </a:p>
        </p:txBody>
      </p:sp>
      <p:sp>
        <p:nvSpPr>
          <p:cNvPr id="271" name="Numéro de diapositive"/>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et contenu">
    <p:spTree>
      <p:nvGrpSpPr>
        <p:cNvPr id="1" name=""/>
        <p:cNvGrpSpPr/>
        <p:nvPr/>
      </p:nvGrpSpPr>
      <p:grpSpPr>
        <a:xfrm>
          <a:off x="0" y="0"/>
          <a:ext cx="0" cy="0"/>
          <a:chOff x="0" y="0"/>
          <a:chExt cx="0" cy="0"/>
        </a:xfrm>
      </p:grpSpPr>
      <p:sp>
        <p:nvSpPr>
          <p:cNvPr id="278" name="Google Shape;172;p25"/>
          <p:cNvSpPr/>
          <p:nvPr/>
        </p:nvSpPr>
        <p:spPr>
          <a:xfrm flipH="1" flipV="1">
            <a:off x="-6936" y="2725475"/>
            <a:ext cx="1434466" cy="1179743"/>
          </a:xfrm>
          <a:prstGeom prst="line">
            <a:avLst/>
          </a:prstGeom>
          <a:ln>
            <a:solidFill>
              <a:srgbClr val="EAB200"/>
            </a:solidFill>
            <a:miter/>
          </a:ln>
        </p:spPr>
        <p:txBody>
          <a:bodyPr lIns="0" tIns="0" rIns="0" bIns="0"/>
          <a:lstStyle/>
          <a:p>
            <a:pPr/>
          </a:p>
        </p:txBody>
      </p:sp>
      <p:grpSp>
        <p:nvGrpSpPr>
          <p:cNvPr id="282" name="Google Shape;173;p25"/>
          <p:cNvGrpSpPr/>
          <p:nvPr/>
        </p:nvGrpSpPr>
        <p:grpSpPr>
          <a:xfrm>
            <a:off x="5670996" y="0"/>
            <a:ext cx="3575447" cy="2655755"/>
            <a:chOff x="0" y="0"/>
            <a:chExt cx="3575446" cy="2655754"/>
          </a:xfrm>
        </p:grpSpPr>
        <p:sp>
          <p:nvSpPr>
            <p:cNvPr id="279" name="Google Shape;174;p25"/>
            <p:cNvSpPr/>
            <p:nvPr/>
          </p:nvSpPr>
          <p:spPr>
            <a:xfrm flipH="1">
              <a:off x="-1" y="0"/>
              <a:ext cx="3479786" cy="26557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060"/>
                  </a:moveTo>
                  <a:lnTo>
                    <a:pt x="11060" y="0"/>
                  </a:lnTo>
                  <a:lnTo>
                    <a:pt x="21600" y="0"/>
                  </a:lnTo>
                  <a:lnTo>
                    <a:pt x="0" y="21600"/>
                  </a:lnTo>
                  <a:close/>
                </a:path>
              </a:pathLst>
            </a:custGeom>
            <a:solidFill>
              <a:srgbClr val="F2F2F2"/>
            </a:solidFill>
            <a:ln w="12700" cap="flat">
              <a:noFill/>
              <a:miter lim="400000"/>
            </a:ln>
            <a:effectLst/>
          </p:spPr>
          <p:txBody>
            <a:bodyPr wrap="square" lIns="0" tIns="0" rIns="0" bIns="0" numCol="1" anchor="ctr">
              <a:noAutofit/>
            </a:bodyPr>
            <a:lstStyle/>
            <a:p>
              <a:pPr algn="ctr">
                <a:defRPr>
                  <a:solidFill>
                    <a:srgbClr val="3F3F3F"/>
                  </a:solidFill>
                  <a:latin typeface="Calibri"/>
                  <a:ea typeface="Calibri"/>
                  <a:cs typeface="Calibri"/>
                  <a:sym typeface="Calibri"/>
                </a:defRPr>
              </a:pPr>
            </a:p>
          </p:txBody>
        </p:sp>
        <p:sp>
          <p:nvSpPr>
            <p:cNvPr id="280" name="Google Shape;175;p25"/>
            <p:cNvSpPr/>
            <p:nvPr/>
          </p:nvSpPr>
          <p:spPr>
            <a:xfrm flipH="1" flipV="1">
              <a:off x="1473827" y="-1"/>
              <a:ext cx="930729" cy="722917"/>
            </a:xfrm>
            <a:prstGeom prst="line">
              <a:avLst/>
            </a:prstGeom>
            <a:noFill/>
            <a:ln w="9525" cap="flat">
              <a:solidFill>
                <a:srgbClr val="BFBFBF"/>
              </a:solidFill>
              <a:prstDash val="solid"/>
              <a:miter lim="800000"/>
            </a:ln>
            <a:effectLst/>
          </p:spPr>
          <p:txBody>
            <a:bodyPr wrap="square" lIns="0" tIns="0" rIns="0" bIns="0" numCol="1" anchor="t">
              <a:noAutofit/>
            </a:bodyPr>
            <a:lstStyle/>
            <a:p>
              <a:pPr/>
            </a:p>
          </p:txBody>
        </p:sp>
        <p:sp>
          <p:nvSpPr>
            <p:cNvPr id="281" name="Google Shape;176;p25"/>
            <p:cNvSpPr/>
            <p:nvPr/>
          </p:nvSpPr>
          <p:spPr>
            <a:xfrm flipH="1" rot="2178838">
              <a:off x="2608081" y="899796"/>
              <a:ext cx="1015799" cy="1695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596" y="0"/>
                  </a:lnTo>
                  <a:lnTo>
                    <a:pt x="21600" y="0"/>
                  </a:lnTo>
                  <a:lnTo>
                    <a:pt x="19004" y="21600"/>
                  </a:lnTo>
                  <a:close/>
                </a:path>
              </a:pathLst>
            </a:custGeom>
            <a:solidFill>
              <a:srgbClr val="EAB200"/>
            </a:solidFill>
            <a:ln w="12700" cap="flat">
              <a:noFill/>
              <a:miter lim="400000"/>
            </a:ln>
            <a:effectLst/>
          </p:spPr>
          <p:txBody>
            <a:bodyPr wrap="square" lIns="0" tIns="0" rIns="0" bIns="0" numCol="1" anchor="ctr">
              <a:noAutofit/>
            </a:bodyPr>
            <a:lstStyle/>
            <a:p>
              <a:pPr algn="ctr">
                <a:defRPr>
                  <a:solidFill>
                    <a:srgbClr val="FFFFFF"/>
                  </a:solidFill>
                  <a:latin typeface="Calibri"/>
                  <a:ea typeface="Calibri"/>
                  <a:cs typeface="Calibri"/>
                  <a:sym typeface="Calibri"/>
                </a:defRPr>
              </a:pPr>
            </a:p>
          </p:txBody>
        </p:sp>
      </p:grpSp>
      <p:sp>
        <p:nvSpPr>
          <p:cNvPr id="283" name="Google Shape;177;p25"/>
          <p:cNvSpPr txBox="1"/>
          <p:nvPr/>
        </p:nvSpPr>
        <p:spPr>
          <a:xfrm>
            <a:off x="8338584" y="176798"/>
            <a:ext cx="542386" cy="10083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lvl1pPr>
              <a:defRPr sz="2600">
                <a:solidFill>
                  <a:srgbClr val="014067"/>
                </a:solidFill>
                <a:latin typeface="Arial Black"/>
                <a:ea typeface="Arial Black"/>
                <a:cs typeface="Arial Black"/>
                <a:sym typeface="Arial Black"/>
              </a:defRPr>
            </a:lvl1pPr>
          </a:lstStyle>
          <a:p>
            <a:pPr/>
            <a:r>
              <a:t>FR</a:t>
            </a:r>
          </a:p>
        </p:txBody>
      </p:sp>
      <p:sp>
        <p:nvSpPr>
          <p:cNvPr id="284" name="Google Shape;178;p25"/>
          <p:cNvSpPr/>
          <p:nvPr/>
        </p:nvSpPr>
        <p:spPr>
          <a:xfrm flipH="1">
            <a:off x="5009931" y="0"/>
            <a:ext cx="1085851" cy="4793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2930" y="0"/>
                </a:lnTo>
                <a:lnTo>
                  <a:pt x="21600" y="0"/>
                </a:lnTo>
                <a:lnTo>
                  <a:pt x="8670" y="21600"/>
                </a:lnTo>
                <a:close/>
              </a:path>
            </a:pathLst>
          </a:custGeom>
          <a:solidFill>
            <a:srgbClr val="014067"/>
          </a:solidFill>
          <a:ln w="12700">
            <a:miter lim="400000"/>
          </a:ln>
        </p:spPr>
        <p:txBody>
          <a:bodyPr lIns="0" tIns="0" rIns="0" bIns="0" anchor="ctr"/>
          <a:lstStyle/>
          <a:p>
            <a:pPr algn="ctr">
              <a:defRPr>
                <a:solidFill>
                  <a:srgbClr val="FFFFFF"/>
                </a:solidFill>
                <a:latin typeface="Calibri"/>
                <a:ea typeface="Calibri"/>
                <a:cs typeface="Calibri"/>
                <a:sym typeface="Calibri"/>
              </a:defRPr>
            </a:pPr>
          </a:p>
        </p:txBody>
      </p:sp>
      <p:sp>
        <p:nvSpPr>
          <p:cNvPr id="285" name="Texte du titre"/>
          <p:cNvSpPr txBox="1"/>
          <p:nvPr>
            <p:ph type="title"/>
          </p:nvPr>
        </p:nvSpPr>
        <p:spPr>
          <a:xfrm>
            <a:off x="389007" y="156771"/>
            <a:ext cx="6249918" cy="860978"/>
          </a:xfrm>
          <a:prstGeom prst="rect">
            <a:avLst/>
          </a:prstGeom>
        </p:spPr>
        <p:txBody>
          <a:bodyPr lIns="0" tIns="0" rIns="0" bIns="0" anchor="b"/>
          <a:lstStyle>
            <a:lvl1pPr>
              <a:lnSpc>
                <a:spcPct val="90000"/>
              </a:lnSpc>
              <a:defRPr b="1" sz="3300">
                <a:solidFill>
                  <a:srgbClr val="00194C"/>
                </a:solidFill>
                <a:latin typeface="Calibri"/>
                <a:ea typeface="Calibri"/>
                <a:cs typeface="Calibri"/>
                <a:sym typeface="Calibri"/>
              </a:defRPr>
            </a:lvl1pPr>
          </a:lstStyle>
          <a:p>
            <a:pPr/>
            <a:r>
              <a:t>Texte du titre</a:t>
            </a:r>
          </a:p>
        </p:txBody>
      </p:sp>
      <p:sp>
        <p:nvSpPr>
          <p:cNvPr id="286" name="Texte niveau 1…"/>
          <p:cNvSpPr txBox="1"/>
          <p:nvPr>
            <p:ph type="body" idx="1"/>
          </p:nvPr>
        </p:nvSpPr>
        <p:spPr>
          <a:xfrm>
            <a:off x="389007" y="1253943"/>
            <a:ext cx="8126343" cy="3378780"/>
          </a:xfrm>
          <a:prstGeom prst="rect">
            <a:avLst/>
          </a:prstGeom>
        </p:spPr>
        <p:txBody>
          <a:bodyPr lIns="34275" tIns="34275" rIns="34275" bIns="34275"/>
          <a:lstStyle>
            <a:lvl1pPr>
              <a:lnSpc>
                <a:spcPct val="90000"/>
              </a:lnSpc>
              <a:spcBef>
                <a:spcPts val="800"/>
              </a:spcBef>
              <a:buClr>
                <a:srgbClr val="EAB200"/>
              </a:buClr>
              <a:buChar char="•"/>
              <a:defRPr>
                <a:solidFill>
                  <a:srgbClr val="3F3F3F"/>
                </a:solidFill>
                <a:latin typeface="Calibri"/>
                <a:ea typeface="Calibri"/>
                <a:cs typeface="Calibri"/>
                <a:sym typeface="Calibri"/>
              </a:defRPr>
            </a:lvl1pPr>
            <a:lvl2pPr marL="979169" indent="-388619">
              <a:lnSpc>
                <a:spcPct val="90000"/>
              </a:lnSpc>
              <a:spcBef>
                <a:spcPts val="800"/>
              </a:spcBef>
              <a:buClr>
                <a:srgbClr val="EAB200"/>
              </a:buClr>
              <a:buChar char="•"/>
              <a:defRPr>
                <a:solidFill>
                  <a:srgbClr val="3F3F3F"/>
                </a:solidFill>
                <a:latin typeface="Calibri"/>
                <a:ea typeface="Calibri"/>
                <a:cs typeface="Calibri"/>
                <a:sym typeface="Calibri"/>
              </a:defRPr>
            </a:lvl2pPr>
            <a:lvl3pPr>
              <a:lnSpc>
                <a:spcPct val="90000"/>
              </a:lnSpc>
              <a:spcBef>
                <a:spcPts val="800"/>
              </a:spcBef>
              <a:buClr>
                <a:srgbClr val="EAB200"/>
              </a:buClr>
              <a:buChar char="•"/>
              <a:defRPr>
                <a:solidFill>
                  <a:srgbClr val="3F3F3F"/>
                </a:solidFill>
                <a:latin typeface="Calibri"/>
                <a:ea typeface="Calibri"/>
                <a:cs typeface="Calibri"/>
                <a:sym typeface="Calibri"/>
              </a:defRPr>
            </a:lvl3pPr>
            <a:lvl4pPr marL="1981200" indent="-457200">
              <a:lnSpc>
                <a:spcPct val="90000"/>
              </a:lnSpc>
              <a:spcBef>
                <a:spcPts val="800"/>
              </a:spcBef>
              <a:buClr>
                <a:srgbClr val="EAB200"/>
              </a:buClr>
              <a:buChar char="•"/>
              <a:defRPr>
                <a:solidFill>
                  <a:srgbClr val="3F3F3F"/>
                </a:solidFill>
                <a:latin typeface="Calibri"/>
                <a:ea typeface="Calibri"/>
                <a:cs typeface="Calibri"/>
                <a:sym typeface="Calibri"/>
              </a:defRPr>
            </a:lvl4pPr>
            <a:lvl5pPr marL="2438400" indent="-457200">
              <a:lnSpc>
                <a:spcPct val="90000"/>
              </a:lnSpc>
              <a:spcBef>
                <a:spcPts val="800"/>
              </a:spcBef>
              <a:buClr>
                <a:srgbClr val="EAB200"/>
              </a:buClr>
              <a:buChar char="•"/>
              <a:defRPr>
                <a:solidFill>
                  <a:srgbClr val="3F3F3F"/>
                </a:solidFill>
                <a:latin typeface="Calibri"/>
                <a:ea typeface="Calibri"/>
                <a:cs typeface="Calibri"/>
                <a:sym typeface="Calibri"/>
              </a:defRPr>
            </a:lvl5pPr>
          </a:lstStyle>
          <a:p>
            <a:pPr/>
            <a:r>
              <a:t>Texte niveau 1</a:t>
            </a:r>
          </a:p>
          <a:p>
            <a:pPr lvl="1"/>
            <a:r>
              <a:t>Texte niveau 2</a:t>
            </a:r>
          </a:p>
          <a:p>
            <a:pPr lvl="2"/>
            <a:r>
              <a:t>Texte niveau 3</a:t>
            </a:r>
          </a:p>
          <a:p>
            <a:pPr lvl="3"/>
            <a:r>
              <a:t>Texte niveau 4</a:t>
            </a:r>
          </a:p>
          <a:p>
            <a:pPr lvl="4"/>
            <a:r>
              <a:t>Texte niveau 5</a:t>
            </a:r>
          </a:p>
        </p:txBody>
      </p:sp>
      <p:sp>
        <p:nvSpPr>
          <p:cNvPr id="287" name="Numéro de diapositive"/>
          <p:cNvSpPr txBox="1"/>
          <p:nvPr>
            <p:ph type="sldNum" sz="quarter" idx="2"/>
          </p:nvPr>
        </p:nvSpPr>
        <p:spPr>
          <a:xfrm>
            <a:off x="8718284" y="4812672"/>
            <a:ext cx="197114" cy="183025"/>
          </a:xfrm>
          <a:prstGeom prst="rect">
            <a:avLst/>
          </a:prstGeom>
        </p:spPr>
        <p:txBody>
          <a:bodyPr lIns="34275" tIns="34275" rIns="34275" bIns="34275">
            <a:spAutoFit/>
          </a:bodyPr>
          <a:lstStyle>
            <a:lvl1pPr>
              <a:defRPr sz="900">
                <a:solidFill>
                  <a:srgbClr val="A5A5A5"/>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ux contenus">
    <p:spTree>
      <p:nvGrpSpPr>
        <p:cNvPr id="1" name=""/>
        <p:cNvGrpSpPr/>
        <p:nvPr/>
      </p:nvGrpSpPr>
      <p:grpSpPr>
        <a:xfrm>
          <a:off x="0" y="0"/>
          <a:ext cx="0" cy="0"/>
          <a:chOff x="0" y="0"/>
          <a:chExt cx="0" cy="0"/>
        </a:xfrm>
      </p:grpSpPr>
      <p:sp>
        <p:nvSpPr>
          <p:cNvPr id="294" name="Google Shape;184;p26"/>
          <p:cNvSpPr/>
          <p:nvPr/>
        </p:nvSpPr>
        <p:spPr>
          <a:xfrm flipH="1" flipV="1">
            <a:off x="-6936" y="2725475"/>
            <a:ext cx="1434466" cy="1179743"/>
          </a:xfrm>
          <a:prstGeom prst="line">
            <a:avLst/>
          </a:prstGeom>
          <a:ln>
            <a:solidFill>
              <a:srgbClr val="EAB200"/>
            </a:solidFill>
            <a:miter/>
          </a:ln>
        </p:spPr>
        <p:txBody>
          <a:bodyPr lIns="0" tIns="0" rIns="0" bIns="0"/>
          <a:lstStyle/>
          <a:p>
            <a:pPr/>
          </a:p>
        </p:txBody>
      </p:sp>
      <p:grpSp>
        <p:nvGrpSpPr>
          <p:cNvPr id="298" name="Google Shape;185;p26"/>
          <p:cNvGrpSpPr/>
          <p:nvPr/>
        </p:nvGrpSpPr>
        <p:grpSpPr>
          <a:xfrm>
            <a:off x="5670996" y="0"/>
            <a:ext cx="3575447" cy="2655755"/>
            <a:chOff x="0" y="0"/>
            <a:chExt cx="3575446" cy="2655754"/>
          </a:xfrm>
        </p:grpSpPr>
        <p:sp>
          <p:nvSpPr>
            <p:cNvPr id="295" name="Google Shape;186;p26"/>
            <p:cNvSpPr/>
            <p:nvPr/>
          </p:nvSpPr>
          <p:spPr>
            <a:xfrm flipH="1">
              <a:off x="-1" y="0"/>
              <a:ext cx="3479786" cy="26557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060"/>
                  </a:moveTo>
                  <a:lnTo>
                    <a:pt x="11060" y="0"/>
                  </a:lnTo>
                  <a:lnTo>
                    <a:pt x="21600" y="0"/>
                  </a:lnTo>
                  <a:lnTo>
                    <a:pt x="0" y="21600"/>
                  </a:lnTo>
                  <a:close/>
                </a:path>
              </a:pathLst>
            </a:custGeom>
            <a:solidFill>
              <a:srgbClr val="F2F2F2"/>
            </a:solidFill>
            <a:ln w="12700" cap="flat">
              <a:noFill/>
              <a:miter lim="400000"/>
            </a:ln>
            <a:effectLst/>
          </p:spPr>
          <p:txBody>
            <a:bodyPr wrap="square" lIns="0" tIns="0" rIns="0" bIns="0" numCol="1" anchor="ctr">
              <a:noAutofit/>
            </a:bodyPr>
            <a:lstStyle/>
            <a:p>
              <a:pPr algn="ctr">
                <a:defRPr>
                  <a:solidFill>
                    <a:srgbClr val="3F3F3F"/>
                  </a:solidFill>
                  <a:latin typeface="Calibri"/>
                  <a:ea typeface="Calibri"/>
                  <a:cs typeface="Calibri"/>
                  <a:sym typeface="Calibri"/>
                </a:defRPr>
              </a:pPr>
            </a:p>
          </p:txBody>
        </p:sp>
        <p:sp>
          <p:nvSpPr>
            <p:cNvPr id="296" name="Google Shape;187;p26"/>
            <p:cNvSpPr/>
            <p:nvPr/>
          </p:nvSpPr>
          <p:spPr>
            <a:xfrm flipH="1" flipV="1">
              <a:off x="1473827" y="-1"/>
              <a:ext cx="930729" cy="722917"/>
            </a:xfrm>
            <a:prstGeom prst="line">
              <a:avLst/>
            </a:prstGeom>
            <a:noFill/>
            <a:ln w="9525" cap="flat">
              <a:solidFill>
                <a:srgbClr val="BFBFBF"/>
              </a:solidFill>
              <a:prstDash val="solid"/>
              <a:miter lim="800000"/>
            </a:ln>
            <a:effectLst/>
          </p:spPr>
          <p:txBody>
            <a:bodyPr wrap="square" lIns="0" tIns="0" rIns="0" bIns="0" numCol="1" anchor="t">
              <a:noAutofit/>
            </a:bodyPr>
            <a:lstStyle/>
            <a:p>
              <a:pPr/>
            </a:p>
          </p:txBody>
        </p:sp>
        <p:sp>
          <p:nvSpPr>
            <p:cNvPr id="297" name="Google Shape;188;p26"/>
            <p:cNvSpPr/>
            <p:nvPr/>
          </p:nvSpPr>
          <p:spPr>
            <a:xfrm flipH="1" rot="2178838">
              <a:off x="2608081" y="899796"/>
              <a:ext cx="1015799" cy="1695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596" y="0"/>
                  </a:lnTo>
                  <a:lnTo>
                    <a:pt x="21600" y="0"/>
                  </a:lnTo>
                  <a:lnTo>
                    <a:pt x="19004" y="21600"/>
                  </a:lnTo>
                  <a:close/>
                </a:path>
              </a:pathLst>
            </a:custGeom>
            <a:solidFill>
              <a:srgbClr val="EAB200"/>
            </a:solidFill>
            <a:ln w="12700" cap="flat">
              <a:noFill/>
              <a:miter lim="400000"/>
            </a:ln>
            <a:effectLst/>
          </p:spPr>
          <p:txBody>
            <a:bodyPr wrap="square" lIns="0" tIns="0" rIns="0" bIns="0" numCol="1" anchor="ctr">
              <a:noAutofit/>
            </a:bodyPr>
            <a:lstStyle/>
            <a:p>
              <a:pPr algn="ctr">
                <a:defRPr>
                  <a:solidFill>
                    <a:srgbClr val="FFFFFF"/>
                  </a:solidFill>
                  <a:latin typeface="Calibri"/>
                  <a:ea typeface="Calibri"/>
                  <a:cs typeface="Calibri"/>
                  <a:sym typeface="Calibri"/>
                </a:defRPr>
              </a:pPr>
            </a:p>
          </p:txBody>
        </p:sp>
      </p:grpSp>
      <p:sp>
        <p:nvSpPr>
          <p:cNvPr id="299" name="Google Shape;189;p26"/>
          <p:cNvSpPr txBox="1"/>
          <p:nvPr/>
        </p:nvSpPr>
        <p:spPr>
          <a:xfrm>
            <a:off x="8338584" y="176798"/>
            <a:ext cx="542386" cy="10083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lvl1pPr>
              <a:defRPr sz="2600">
                <a:solidFill>
                  <a:srgbClr val="014067"/>
                </a:solidFill>
                <a:latin typeface="Arial Black"/>
                <a:ea typeface="Arial Black"/>
                <a:cs typeface="Arial Black"/>
                <a:sym typeface="Arial Black"/>
              </a:defRPr>
            </a:lvl1pPr>
          </a:lstStyle>
          <a:p>
            <a:pPr/>
            <a:r>
              <a:t>FR</a:t>
            </a:r>
          </a:p>
        </p:txBody>
      </p:sp>
      <p:sp>
        <p:nvSpPr>
          <p:cNvPr id="300" name="Google Shape;190;p26"/>
          <p:cNvSpPr/>
          <p:nvPr/>
        </p:nvSpPr>
        <p:spPr>
          <a:xfrm flipH="1">
            <a:off x="5009931" y="0"/>
            <a:ext cx="1085851" cy="4793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2930" y="0"/>
                </a:lnTo>
                <a:lnTo>
                  <a:pt x="21600" y="0"/>
                </a:lnTo>
                <a:lnTo>
                  <a:pt x="8670" y="21600"/>
                </a:lnTo>
                <a:close/>
              </a:path>
            </a:pathLst>
          </a:custGeom>
          <a:solidFill>
            <a:srgbClr val="014067"/>
          </a:solidFill>
          <a:ln w="12700">
            <a:miter lim="400000"/>
          </a:ln>
        </p:spPr>
        <p:txBody>
          <a:bodyPr lIns="0" tIns="0" rIns="0" bIns="0" anchor="ctr"/>
          <a:lstStyle/>
          <a:p>
            <a:pPr algn="ctr">
              <a:defRPr>
                <a:solidFill>
                  <a:srgbClr val="FFFFFF"/>
                </a:solidFill>
                <a:latin typeface="Calibri"/>
                <a:ea typeface="Calibri"/>
                <a:cs typeface="Calibri"/>
                <a:sym typeface="Calibri"/>
              </a:defRPr>
            </a:pPr>
          </a:p>
        </p:txBody>
      </p:sp>
      <p:sp>
        <p:nvSpPr>
          <p:cNvPr id="301" name="Texte du titre"/>
          <p:cNvSpPr txBox="1"/>
          <p:nvPr>
            <p:ph type="title"/>
          </p:nvPr>
        </p:nvSpPr>
        <p:spPr>
          <a:xfrm>
            <a:off x="389007" y="156771"/>
            <a:ext cx="6249918" cy="860978"/>
          </a:xfrm>
          <a:prstGeom prst="rect">
            <a:avLst/>
          </a:prstGeom>
        </p:spPr>
        <p:txBody>
          <a:bodyPr lIns="0" tIns="0" rIns="0" bIns="0" anchor="b"/>
          <a:lstStyle>
            <a:lvl1pPr>
              <a:lnSpc>
                <a:spcPct val="90000"/>
              </a:lnSpc>
              <a:defRPr b="1" sz="3300">
                <a:solidFill>
                  <a:srgbClr val="00194C"/>
                </a:solidFill>
                <a:latin typeface="Calibri"/>
                <a:ea typeface="Calibri"/>
                <a:cs typeface="Calibri"/>
                <a:sym typeface="Calibri"/>
              </a:defRPr>
            </a:lvl1pPr>
          </a:lstStyle>
          <a:p>
            <a:pPr/>
            <a:r>
              <a:t>Texte du titre</a:t>
            </a:r>
          </a:p>
        </p:txBody>
      </p:sp>
      <p:sp>
        <p:nvSpPr>
          <p:cNvPr id="302" name="Texte niveau 1…"/>
          <p:cNvSpPr txBox="1"/>
          <p:nvPr>
            <p:ph type="body" sz="half" idx="1"/>
          </p:nvPr>
        </p:nvSpPr>
        <p:spPr>
          <a:xfrm>
            <a:off x="397264" y="1238283"/>
            <a:ext cx="3886201" cy="3394439"/>
          </a:xfrm>
          <a:prstGeom prst="rect">
            <a:avLst/>
          </a:prstGeom>
        </p:spPr>
        <p:txBody>
          <a:bodyPr lIns="34275" tIns="34275" rIns="34275" bIns="34275"/>
          <a:lstStyle>
            <a:lvl1pPr>
              <a:lnSpc>
                <a:spcPct val="90000"/>
              </a:lnSpc>
              <a:spcBef>
                <a:spcPts val="800"/>
              </a:spcBef>
              <a:buClr>
                <a:srgbClr val="EAB200"/>
              </a:buClr>
              <a:buChar char="•"/>
              <a:defRPr>
                <a:solidFill>
                  <a:srgbClr val="3F3F3F"/>
                </a:solidFill>
                <a:latin typeface="Calibri"/>
                <a:ea typeface="Calibri"/>
                <a:cs typeface="Calibri"/>
                <a:sym typeface="Calibri"/>
              </a:defRPr>
            </a:lvl1pPr>
            <a:lvl2pPr marL="979169" indent="-388619">
              <a:lnSpc>
                <a:spcPct val="90000"/>
              </a:lnSpc>
              <a:spcBef>
                <a:spcPts val="800"/>
              </a:spcBef>
              <a:buClr>
                <a:srgbClr val="EAB200"/>
              </a:buClr>
              <a:buChar char="•"/>
              <a:defRPr>
                <a:solidFill>
                  <a:srgbClr val="3F3F3F"/>
                </a:solidFill>
                <a:latin typeface="Calibri"/>
                <a:ea typeface="Calibri"/>
                <a:cs typeface="Calibri"/>
                <a:sym typeface="Calibri"/>
              </a:defRPr>
            </a:lvl2pPr>
            <a:lvl3pPr>
              <a:lnSpc>
                <a:spcPct val="90000"/>
              </a:lnSpc>
              <a:spcBef>
                <a:spcPts val="800"/>
              </a:spcBef>
              <a:buClr>
                <a:srgbClr val="EAB200"/>
              </a:buClr>
              <a:buChar char="•"/>
              <a:defRPr>
                <a:solidFill>
                  <a:srgbClr val="3F3F3F"/>
                </a:solidFill>
                <a:latin typeface="Calibri"/>
                <a:ea typeface="Calibri"/>
                <a:cs typeface="Calibri"/>
                <a:sym typeface="Calibri"/>
              </a:defRPr>
            </a:lvl3pPr>
            <a:lvl4pPr marL="1981200" indent="-457200">
              <a:lnSpc>
                <a:spcPct val="90000"/>
              </a:lnSpc>
              <a:spcBef>
                <a:spcPts val="800"/>
              </a:spcBef>
              <a:buClr>
                <a:srgbClr val="EAB200"/>
              </a:buClr>
              <a:buChar char="•"/>
              <a:defRPr>
                <a:solidFill>
                  <a:srgbClr val="3F3F3F"/>
                </a:solidFill>
                <a:latin typeface="Calibri"/>
                <a:ea typeface="Calibri"/>
                <a:cs typeface="Calibri"/>
                <a:sym typeface="Calibri"/>
              </a:defRPr>
            </a:lvl4pPr>
            <a:lvl5pPr marL="2438400" indent="-457200">
              <a:lnSpc>
                <a:spcPct val="90000"/>
              </a:lnSpc>
              <a:spcBef>
                <a:spcPts val="800"/>
              </a:spcBef>
              <a:buClr>
                <a:srgbClr val="EAB200"/>
              </a:buClr>
              <a:buChar char="•"/>
              <a:defRPr>
                <a:solidFill>
                  <a:srgbClr val="3F3F3F"/>
                </a:solidFill>
                <a:latin typeface="Calibri"/>
                <a:ea typeface="Calibri"/>
                <a:cs typeface="Calibri"/>
                <a:sym typeface="Calibri"/>
              </a:defRPr>
            </a:lvl5pPr>
          </a:lstStyle>
          <a:p>
            <a:pPr/>
            <a:r>
              <a:t>Texte niveau 1</a:t>
            </a:r>
          </a:p>
          <a:p>
            <a:pPr lvl="1"/>
            <a:r>
              <a:t>Texte niveau 2</a:t>
            </a:r>
          </a:p>
          <a:p>
            <a:pPr lvl="2"/>
            <a:r>
              <a:t>Texte niveau 3</a:t>
            </a:r>
          </a:p>
          <a:p>
            <a:pPr lvl="3"/>
            <a:r>
              <a:t>Texte niveau 4</a:t>
            </a:r>
          </a:p>
          <a:p>
            <a:pPr lvl="4"/>
            <a:r>
              <a:t>Texte niveau 5</a:t>
            </a:r>
          </a:p>
        </p:txBody>
      </p:sp>
      <p:sp>
        <p:nvSpPr>
          <p:cNvPr id="303" name="Google Shape;195;p26"/>
          <p:cNvSpPr txBox="1"/>
          <p:nvPr>
            <p:ph type="body" sz="half" idx="21"/>
          </p:nvPr>
        </p:nvSpPr>
        <p:spPr>
          <a:xfrm>
            <a:off x="4629150" y="1238283"/>
            <a:ext cx="3886200" cy="3394439"/>
          </a:xfrm>
          <a:prstGeom prst="rect">
            <a:avLst/>
          </a:prstGeom>
        </p:spPr>
        <p:txBody>
          <a:bodyPr lIns="34275" tIns="34275" rIns="34275" bIns="34275"/>
          <a:lstStyle/>
          <a:p>
            <a:pPr>
              <a:lnSpc>
                <a:spcPct val="90000"/>
              </a:lnSpc>
              <a:spcBef>
                <a:spcPts val="800"/>
              </a:spcBef>
              <a:buClr>
                <a:srgbClr val="EAB200"/>
              </a:buClr>
              <a:buChar char="•"/>
              <a:defRPr>
                <a:solidFill>
                  <a:srgbClr val="3F3F3F"/>
                </a:solidFill>
                <a:latin typeface="Calibri"/>
                <a:ea typeface="Calibri"/>
                <a:cs typeface="Calibri"/>
                <a:sym typeface="Calibri"/>
              </a:defRPr>
            </a:pPr>
          </a:p>
        </p:txBody>
      </p:sp>
      <p:sp>
        <p:nvSpPr>
          <p:cNvPr id="304" name="Numéro de diapositive"/>
          <p:cNvSpPr txBox="1"/>
          <p:nvPr>
            <p:ph type="sldNum" sz="quarter" idx="2"/>
          </p:nvPr>
        </p:nvSpPr>
        <p:spPr>
          <a:xfrm>
            <a:off x="8718284" y="4812672"/>
            <a:ext cx="197114" cy="183025"/>
          </a:xfrm>
          <a:prstGeom prst="rect">
            <a:avLst/>
          </a:prstGeom>
        </p:spPr>
        <p:txBody>
          <a:bodyPr lIns="34275" tIns="34275" rIns="34275" bIns="34275">
            <a:spAutoFit/>
          </a:bodyPr>
          <a:lstStyle>
            <a:lvl1pPr>
              <a:defRPr sz="900">
                <a:solidFill>
                  <a:srgbClr val="A5A5A5"/>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aison">
    <p:spTree>
      <p:nvGrpSpPr>
        <p:cNvPr id="1" name=""/>
        <p:cNvGrpSpPr/>
        <p:nvPr/>
      </p:nvGrpSpPr>
      <p:grpSpPr>
        <a:xfrm>
          <a:off x="0" y="0"/>
          <a:ext cx="0" cy="0"/>
          <a:chOff x="0" y="0"/>
          <a:chExt cx="0" cy="0"/>
        </a:xfrm>
      </p:grpSpPr>
      <p:sp>
        <p:nvSpPr>
          <p:cNvPr id="311" name="Google Shape;197;p27"/>
          <p:cNvSpPr/>
          <p:nvPr/>
        </p:nvSpPr>
        <p:spPr>
          <a:xfrm flipH="1" flipV="1">
            <a:off x="-6936" y="2725475"/>
            <a:ext cx="1434466" cy="1179743"/>
          </a:xfrm>
          <a:prstGeom prst="line">
            <a:avLst/>
          </a:prstGeom>
          <a:ln>
            <a:solidFill>
              <a:srgbClr val="EAB200"/>
            </a:solidFill>
            <a:miter/>
          </a:ln>
        </p:spPr>
        <p:txBody>
          <a:bodyPr lIns="0" tIns="0" rIns="0" bIns="0"/>
          <a:lstStyle/>
          <a:p>
            <a:pPr/>
          </a:p>
        </p:txBody>
      </p:sp>
      <p:grpSp>
        <p:nvGrpSpPr>
          <p:cNvPr id="315" name="Google Shape;198;p27"/>
          <p:cNvGrpSpPr/>
          <p:nvPr/>
        </p:nvGrpSpPr>
        <p:grpSpPr>
          <a:xfrm>
            <a:off x="5670996" y="0"/>
            <a:ext cx="3575447" cy="2655755"/>
            <a:chOff x="0" y="0"/>
            <a:chExt cx="3575446" cy="2655754"/>
          </a:xfrm>
        </p:grpSpPr>
        <p:sp>
          <p:nvSpPr>
            <p:cNvPr id="312" name="Google Shape;199;p27"/>
            <p:cNvSpPr/>
            <p:nvPr/>
          </p:nvSpPr>
          <p:spPr>
            <a:xfrm flipH="1">
              <a:off x="-1" y="0"/>
              <a:ext cx="3479786" cy="26557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060"/>
                  </a:moveTo>
                  <a:lnTo>
                    <a:pt x="11060" y="0"/>
                  </a:lnTo>
                  <a:lnTo>
                    <a:pt x="21600" y="0"/>
                  </a:lnTo>
                  <a:lnTo>
                    <a:pt x="0" y="21600"/>
                  </a:lnTo>
                  <a:close/>
                </a:path>
              </a:pathLst>
            </a:custGeom>
            <a:solidFill>
              <a:srgbClr val="F2F2F2"/>
            </a:solidFill>
            <a:ln w="12700" cap="flat">
              <a:noFill/>
              <a:miter lim="400000"/>
            </a:ln>
            <a:effectLst/>
          </p:spPr>
          <p:txBody>
            <a:bodyPr wrap="square" lIns="0" tIns="0" rIns="0" bIns="0" numCol="1" anchor="ctr">
              <a:noAutofit/>
            </a:bodyPr>
            <a:lstStyle/>
            <a:p>
              <a:pPr algn="ctr">
                <a:defRPr>
                  <a:solidFill>
                    <a:srgbClr val="3F3F3F"/>
                  </a:solidFill>
                  <a:latin typeface="Calibri"/>
                  <a:ea typeface="Calibri"/>
                  <a:cs typeface="Calibri"/>
                  <a:sym typeface="Calibri"/>
                </a:defRPr>
              </a:pPr>
            </a:p>
          </p:txBody>
        </p:sp>
        <p:sp>
          <p:nvSpPr>
            <p:cNvPr id="313" name="Google Shape;200;p27"/>
            <p:cNvSpPr/>
            <p:nvPr/>
          </p:nvSpPr>
          <p:spPr>
            <a:xfrm flipH="1" flipV="1">
              <a:off x="1473827" y="-1"/>
              <a:ext cx="930729" cy="722917"/>
            </a:xfrm>
            <a:prstGeom prst="line">
              <a:avLst/>
            </a:prstGeom>
            <a:noFill/>
            <a:ln w="9525" cap="flat">
              <a:solidFill>
                <a:srgbClr val="BFBFBF"/>
              </a:solidFill>
              <a:prstDash val="solid"/>
              <a:miter lim="800000"/>
            </a:ln>
            <a:effectLst/>
          </p:spPr>
          <p:txBody>
            <a:bodyPr wrap="square" lIns="0" tIns="0" rIns="0" bIns="0" numCol="1" anchor="t">
              <a:noAutofit/>
            </a:bodyPr>
            <a:lstStyle/>
            <a:p>
              <a:pPr/>
            </a:p>
          </p:txBody>
        </p:sp>
        <p:sp>
          <p:nvSpPr>
            <p:cNvPr id="314" name="Google Shape;201;p27"/>
            <p:cNvSpPr/>
            <p:nvPr/>
          </p:nvSpPr>
          <p:spPr>
            <a:xfrm flipH="1" rot="2178838">
              <a:off x="2608081" y="899796"/>
              <a:ext cx="1015799" cy="1695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596" y="0"/>
                  </a:lnTo>
                  <a:lnTo>
                    <a:pt x="21600" y="0"/>
                  </a:lnTo>
                  <a:lnTo>
                    <a:pt x="19004" y="21600"/>
                  </a:lnTo>
                  <a:close/>
                </a:path>
              </a:pathLst>
            </a:custGeom>
            <a:solidFill>
              <a:srgbClr val="EAB200"/>
            </a:solidFill>
            <a:ln w="12700" cap="flat">
              <a:noFill/>
              <a:miter lim="400000"/>
            </a:ln>
            <a:effectLst/>
          </p:spPr>
          <p:txBody>
            <a:bodyPr wrap="square" lIns="0" tIns="0" rIns="0" bIns="0" numCol="1" anchor="ctr">
              <a:noAutofit/>
            </a:bodyPr>
            <a:lstStyle/>
            <a:p>
              <a:pPr algn="ctr">
                <a:defRPr>
                  <a:solidFill>
                    <a:srgbClr val="FFFFFF"/>
                  </a:solidFill>
                  <a:latin typeface="Calibri"/>
                  <a:ea typeface="Calibri"/>
                  <a:cs typeface="Calibri"/>
                  <a:sym typeface="Calibri"/>
                </a:defRPr>
              </a:pPr>
            </a:p>
          </p:txBody>
        </p:sp>
      </p:grpSp>
      <p:sp>
        <p:nvSpPr>
          <p:cNvPr id="316" name="Google Shape;202;p27"/>
          <p:cNvSpPr txBox="1"/>
          <p:nvPr/>
        </p:nvSpPr>
        <p:spPr>
          <a:xfrm>
            <a:off x="8338584" y="176798"/>
            <a:ext cx="542386" cy="10083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lvl1pPr>
              <a:defRPr sz="2600">
                <a:solidFill>
                  <a:srgbClr val="014067"/>
                </a:solidFill>
                <a:latin typeface="Arial Black"/>
                <a:ea typeface="Arial Black"/>
                <a:cs typeface="Arial Black"/>
                <a:sym typeface="Arial Black"/>
              </a:defRPr>
            </a:lvl1pPr>
          </a:lstStyle>
          <a:p>
            <a:pPr/>
            <a:r>
              <a:t>FR</a:t>
            </a:r>
          </a:p>
        </p:txBody>
      </p:sp>
      <p:sp>
        <p:nvSpPr>
          <p:cNvPr id="317" name="Google Shape;203;p27"/>
          <p:cNvSpPr/>
          <p:nvPr/>
        </p:nvSpPr>
        <p:spPr>
          <a:xfrm flipH="1">
            <a:off x="5009931" y="0"/>
            <a:ext cx="1085851" cy="4793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2930" y="0"/>
                </a:lnTo>
                <a:lnTo>
                  <a:pt x="21600" y="0"/>
                </a:lnTo>
                <a:lnTo>
                  <a:pt x="8670" y="21600"/>
                </a:lnTo>
                <a:close/>
              </a:path>
            </a:pathLst>
          </a:custGeom>
          <a:solidFill>
            <a:srgbClr val="014067"/>
          </a:solidFill>
          <a:ln w="12700">
            <a:miter lim="400000"/>
          </a:ln>
        </p:spPr>
        <p:txBody>
          <a:bodyPr lIns="0" tIns="0" rIns="0" bIns="0" anchor="ctr"/>
          <a:lstStyle/>
          <a:p>
            <a:pPr algn="ctr">
              <a:defRPr>
                <a:solidFill>
                  <a:srgbClr val="FFFFFF"/>
                </a:solidFill>
                <a:latin typeface="Calibri"/>
                <a:ea typeface="Calibri"/>
                <a:cs typeface="Calibri"/>
                <a:sym typeface="Calibri"/>
              </a:defRPr>
            </a:pPr>
          </a:p>
        </p:txBody>
      </p:sp>
      <p:sp>
        <p:nvSpPr>
          <p:cNvPr id="318" name="Texte du titre"/>
          <p:cNvSpPr txBox="1"/>
          <p:nvPr>
            <p:ph type="title"/>
          </p:nvPr>
        </p:nvSpPr>
        <p:spPr>
          <a:xfrm>
            <a:off x="389007" y="156771"/>
            <a:ext cx="6249918" cy="860978"/>
          </a:xfrm>
          <a:prstGeom prst="rect">
            <a:avLst/>
          </a:prstGeom>
        </p:spPr>
        <p:txBody>
          <a:bodyPr lIns="0" tIns="0" rIns="0" bIns="0" anchor="b"/>
          <a:lstStyle>
            <a:lvl1pPr>
              <a:lnSpc>
                <a:spcPct val="90000"/>
              </a:lnSpc>
              <a:defRPr b="1" sz="3300">
                <a:solidFill>
                  <a:srgbClr val="00194C"/>
                </a:solidFill>
                <a:latin typeface="Calibri"/>
                <a:ea typeface="Calibri"/>
                <a:cs typeface="Calibri"/>
                <a:sym typeface="Calibri"/>
              </a:defRPr>
            </a:lvl1pPr>
          </a:lstStyle>
          <a:p>
            <a:pPr/>
            <a:r>
              <a:t>Texte du titre</a:t>
            </a:r>
          </a:p>
        </p:txBody>
      </p:sp>
      <p:sp>
        <p:nvSpPr>
          <p:cNvPr id="319" name="Texte niveau 1…"/>
          <p:cNvSpPr txBox="1"/>
          <p:nvPr>
            <p:ph type="body" sz="quarter" idx="1"/>
          </p:nvPr>
        </p:nvSpPr>
        <p:spPr>
          <a:xfrm>
            <a:off x="389007" y="1260871"/>
            <a:ext cx="4036878" cy="617935"/>
          </a:xfrm>
          <a:prstGeom prst="rect">
            <a:avLst/>
          </a:prstGeom>
        </p:spPr>
        <p:txBody>
          <a:bodyPr lIns="34275" tIns="34275" rIns="34275" bIns="34275" anchor="b"/>
          <a:lstStyle>
            <a:lvl1pPr marL="228600" indent="0">
              <a:lnSpc>
                <a:spcPct val="90000"/>
              </a:lnSpc>
              <a:spcBef>
                <a:spcPts val="800"/>
              </a:spcBef>
              <a:buClrTx/>
              <a:buSzTx/>
              <a:buFontTx/>
              <a:buNone/>
              <a:defRPr b="1">
                <a:solidFill>
                  <a:srgbClr val="014067"/>
                </a:solidFill>
                <a:latin typeface="Calibri"/>
                <a:ea typeface="Calibri"/>
                <a:cs typeface="Calibri"/>
                <a:sym typeface="Calibri"/>
              </a:defRPr>
            </a:lvl1pPr>
            <a:lvl2pPr marL="979169" indent="-388619">
              <a:lnSpc>
                <a:spcPct val="90000"/>
              </a:lnSpc>
              <a:spcBef>
                <a:spcPts val="800"/>
              </a:spcBef>
              <a:buClrTx/>
              <a:buFontTx/>
              <a:buChar char="•"/>
              <a:defRPr b="1">
                <a:solidFill>
                  <a:srgbClr val="014067"/>
                </a:solidFill>
                <a:latin typeface="Calibri"/>
                <a:ea typeface="Calibri"/>
                <a:cs typeface="Calibri"/>
                <a:sym typeface="Calibri"/>
              </a:defRPr>
            </a:lvl2pPr>
            <a:lvl3pPr>
              <a:lnSpc>
                <a:spcPct val="90000"/>
              </a:lnSpc>
              <a:spcBef>
                <a:spcPts val="800"/>
              </a:spcBef>
              <a:buClrTx/>
              <a:buFontTx/>
              <a:buChar char="•"/>
              <a:defRPr b="1">
                <a:solidFill>
                  <a:srgbClr val="014067"/>
                </a:solidFill>
                <a:latin typeface="Calibri"/>
                <a:ea typeface="Calibri"/>
                <a:cs typeface="Calibri"/>
                <a:sym typeface="Calibri"/>
              </a:defRPr>
            </a:lvl3pPr>
            <a:lvl4pPr marL="1981200" indent="-457200">
              <a:lnSpc>
                <a:spcPct val="90000"/>
              </a:lnSpc>
              <a:spcBef>
                <a:spcPts val="800"/>
              </a:spcBef>
              <a:buClrTx/>
              <a:buFontTx/>
              <a:buChar char="•"/>
              <a:defRPr b="1">
                <a:solidFill>
                  <a:srgbClr val="014067"/>
                </a:solidFill>
                <a:latin typeface="Calibri"/>
                <a:ea typeface="Calibri"/>
                <a:cs typeface="Calibri"/>
                <a:sym typeface="Calibri"/>
              </a:defRPr>
            </a:lvl4pPr>
            <a:lvl5pPr marL="2438400" indent="-457200">
              <a:lnSpc>
                <a:spcPct val="90000"/>
              </a:lnSpc>
              <a:spcBef>
                <a:spcPts val="800"/>
              </a:spcBef>
              <a:buClrTx/>
              <a:buFontTx/>
              <a:buChar char="•"/>
              <a:defRPr b="1">
                <a:solidFill>
                  <a:srgbClr val="014067"/>
                </a:solidFill>
                <a:latin typeface="Calibri"/>
                <a:ea typeface="Calibri"/>
                <a:cs typeface="Calibri"/>
                <a:sym typeface="Calibri"/>
              </a:defRPr>
            </a:lvl5pPr>
          </a:lstStyle>
          <a:p>
            <a:pPr/>
            <a:r>
              <a:t>Texte niveau 1</a:t>
            </a:r>
          </a:p>
          <a:p>
            <a:pPr lvl="1"/>
            <a:r>
              <a:t>Texte niveau 2</a:t>
            </a:r>
          </a:p>
          <a:p>
            <a:pPr lvl="2"/>
            <a:r>
              <a:t>Texte niveau 3</a:t>
            </a:r>
          </a:p>
          <a:p>
            <a:pPr lvl="3"/>
            <a:r>
              <a:t>Texte niveau 4</a:t>
            </a:r>
          </a:p>
          <a:p>
            <a:pPr lvl="4"/>
            <a:r>
              <a:t>Texte niveau 5</a:t>
            </a:r>
          </a:p>
        </p:txBody>
      </p:sp>
      <p:sp>
        <p:nvSpPr>
          <p:cNvPr id="320" name="Google Shape;208;p27"/>
          <p:cNvSpPr txBox="1"/>
          <p:nvPr>
            <p:ph type="body" sz="quarter" idx="21"/>
          </p:nvPr>
        </p:nvSpPr>
        <p:spPr>
          <a:xfrm>
            <a:off x="4629150" y="1260871"/>
            <a:ext cx="3887392" cy="617935"/>
          </a:xfrm>
          <a:prstGeom prst="rect">
            <a:avLst/>
          </a:prstGeom>
        </p:spPr>
        <p:txBody>
          <a:bodyPr lIns="34275" tIns="34275" rIns="34275" bIns="34275" anchor="b"/>
          <a:lstStyle/>
          <a:p>
            <a:pPr marL="228600" indent="0">
              <a:lnSpc>
                <a:spcPct val="90000"/>
              </a:lnSpc>
              <a:spcBef>
                <a:spcPts val="800"/>
              </a:spcBef>
              <a:buClrTx/>
              <a:buSzTx/>
              <a:buFontTx/>
              <a:buNone/>
              <a:defRPr b="1">
                <a:solidFill>
                  <a:srgbClr val="014067"/>
                </a:solidFill>
                <a:latin typeface="Calibri"/>
                <a:ea typeface="Calibri"/>
                <a:cs typeface="Calibri"/>
                <a:sym typeface="Calibri"/>
              </a:defRPr>
            </a:pPr>
          </a:p>
        </p:txBody>
      </p:sp>
      <p:sp>
        <p:nvSpPr>
          <p:cNvPr id="321" name="Google Shape;209;p27"/>
          <p:cNvSpPr txBox="1"/>
          <p:nvPr>
            <p:ph type="body" sz="half" idx="22"/>
          </p:nvPr>
        </p:nvSpPr>
        <p:spPr>
          <a:xfrm>
            <a:off x="4629150" y="1878806"/>
            <a:ext cx="3887392" cy="2763442"/>
          </a:xfrm>
          <a:prstGeom prst="rect">
            <a:avLst/>
          </a:prstGeom>
        </p:spPr>
        <p:txBody>
          <a:bodyPr lIns="34275" tIns="34275" rIns="34275" bIns="34275"/>
          <a:lstStyle/>
          <a:p>
            <a:pPr>
              <a:lnSpc>
                <a:spcPct val="90000"/>
              </a:lnSpc>
              <a:spcBef>
                <a:spcPts val="800"/>
              </a:spcBef>
              <a:buClr>
                <a:srgbClr val="EAB200"/>
              </a:buClr>
              <a:buChar char="•"/>
              <a:defRPr>
                <a:solidFill>
                  <a:srgbClr val="3F3F3F"/>
                </a:solidFill>
                <a:latin typeface="Calibri"/>
                <a:ea typeface="Calibri"/>
                <a:cs typeface="Calibri"/>
                <a:sym typeface="Calibri"/>
              </a:defRPr>
            </a:pPr>
          </a:p>
        </p:txBody>
      </p:sp>
      <p:sp>
        <p:nvSpPr>
          <p:cNvPr id="322" name="Google Shape;210;p27"/>
          <p:cNvSpPr txBox="1"/>
          <p:nvPr>
            <p:ph type="body" sz="half" idx="23"/>
          </p:nvPr>
        </p:nvSpPr>
        <p:spPr>
          <a:xfrm>
            <a:off x="389007" y="1878806"/>
            <a:ext cx="4043814" cy="2763442"/>
          </a:xfrm>
          <a:prstGeom prst="rect">
            <a:avLst/>
          </a:prstGeom>
        </p:spPr>
        <p:txBody>
          <a:bodyPr lIns="34275" tIns="34275" rIns="34275" bIns="34275"/>
          <a:lstStyle/>
          <a:p>
            <a:pPr>
              <a:lnSpc>
                <a:spcPct val="90000"/>
              </a:lnSpc>
              <a:spcBef>
                <a:spcPts val="800"/>
              </a:spcBef>
              <a:buClr>
                <a:srgbClr val="EAB200"/>
              </a:buClr>
              <a:buChar char="•"/>
              <a:defRPr>
                <a:solidFill>
                  <a:srgbClr val="3F3F3F"/>
                </a:solidFill>
                <a:latin typeface="Calibri"/>
                <a:ea typeface="Calibri"/>
                <a:cs typeface="Calibri"/>
                <a:sym typeface="Calibri"/>
              </a:defRPr>
            </a:pPr>
          </a:p>
        </p:txBody>
      </p:sp>
      <p:sp>
        <p:nvSpPr>
          <p:cNvPr id="323" name="Numéro de diapositive"/>
          <p:cNvSpPr txBox="1"/>
          <p:nvPr>
            <p:ph type="sldNum" sz="quarter" idx="2"/>
          </p:nvPr>
        </p:nvSpPr>
        <p:spPr>
          <a:xfrm>
            <a:off x="8718284" y="4812672"/>
            <a:ext cx="197114" cy="183025"/>
          </a:xfrm>
          <a:prstGeom prst="rect">
            <a:avLst/>
          </a:prstGeom>
        </p:spPr>
        <p:txBody>
          <a:bodyPr lIns="34275" tIns="34275" rIns="34275" bIns="34275">
            <a:spAutoFit/>
          </a:bodyPr>
          <a:lstStyle>
            <a:lvl1pPr>
              <a:defRPr sz="900">
                <a:solidFill>
                  <a:srgbClr val="A5A5A5"/>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u avec légende">
    <p:spTree>
      <p:nvGrpSpPr>
        <p:cNvPr id="1" name=""/>
        <p:cNvGrpSpPr/>
        <p:nvPr/>
      </p:nvGrpSpPr>
      <p:grpSpPr>
        <a:xfrm>
          <a:off x="0" y="0"/>
          <a:ext cx="0" cy="0"/>
          <a:chOff x="0" y="0"/>
          <a:chExt cx="0" cy="0"/>
        </a:xfrm>
      </p:grpSpPr>
      <p:sp>
        <p:nvSpPr>
          <p:cNvPr id="330" name="Google Shape;212;p28"/>
          <p:cNvSpPr/>
          <p:nvPr/>
        </p:nvSpPr>
        <p:spPr>
          <a:xfrm flipH="1" rot="10800000">
            <a:off x="0" y="-4"/>
            <a:ext cx="7968996" cy="40530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F2F2F2"/>
          </a:solidFill>
          <a:ln w="12700">
            <a:miter lim="400000"/>
          </a:ln>
        </p:spPr>
        <p:txBody>
          <a:bodyPr lIns="0" tIns="0" rIns="0" bIns="0" anchor="ctr"/>
          <a:lstStyle/>
          <a:p>
            <a:pPr algn="ctr">
              <a:defRPr>
                <a:solidFill>
                  <a:srgbClr val="FFFFFF"/>
                </a:solidFill>
                <a:latin typeface="Calibri"/>
                <a:ea typeface="Calibri"/>
                <a:cs typeface="Calibri"/>
                <a:sym typeface="Calibri"/>
              </a:defRPr>
            </a:pPr>
          </a:p>
        </p:txBody>
      </p:sp>
      <p:sp>
        <p:nvSpPr>
          <p:cNvPr id="331" name="Google Shape;213;p28"/>
          <p:cNvSpPr/>
          <p:nvPr/>
        </p:nvSpPr>
        <p:spPr>
          <a:xfrm flipV="1">
            <a:off x="-1" y="0"/>
            <a:ext cx="4523017" cy="2253342"/>
          </a:xfrm>
          <a:prstGeom prst="line">
            <a:avLst/>
          </a:prstGeom>
          <a:ln>
            <a:solidFill>
              <a:srgbClr val="A5A5A5"/>
            </a:solidFill>
            <a:miter/>
          </a:ln>
        </p:spPr>
        <p:txBody>
          <a:bodyPr lIns="0" tIns="0" rIns="0" bIns="0"/>
          <a:lstStyle/>
          <a:p>
            <a:pPr/>
          </a:p>
        </p:txBody>
      </p:sp>
      <p:sp>
        <p:nvSpPr>
          <p:cNvPr id="332" name="Google Shape;214;p28"/>
          <p:cNvSpPr/>
          <p:nvPr/>
        </p:nvSpPr>
        <p:spPr>
          <a:xfrm flipV="1">
            <a:off x="6753225" y="2943223"/>
            <a:ext cx="2390776" cy="1266826"/>
          </a:xfrm>
          <a:prstGeom prst="line">
            <a:avLst/>
          </a:prstGeom>
          <a:ln>
            <a:solidFill>
              <a:srgbClr val="EAB200"/>
            </a:solidFill>
            <a:miter/>
          </a:ln>
        </p:spPr>
        <p:txBody>
          <a:bodyPr lIns="0" tIns="0" rIns="0" bIns="0"/>
          <a:lstStyle/>
          <a:p>
            <a:pPr/>
          </a:p>
        </p:txBody>
      </p:sp>
      <p:sp>
        <p:nvSpPr>
          <p:cNvPr id="333" name="Texte du titre"/>
          <p:cNvSpPr txBox="1"/>
          <p:nvPr>
            <p:ph type="title"/>
          </p:nvPr>
        </p:nvSpPr>
        <p:spPr>
          <a:xfrm>
            <a:off x="539377" y="3280526"/>
            <a:ext cx="3983638" cy="995274"/>
          </a:xfrm>
          <a:prstGeom prst="rect">
            <a:avLst/>
          </a:prstGeom>
        </p:spPr>
        <p:txBody>
          <a:bodyPr lIns="0" tIns="0" rIns="0" bIns="0" anchor="b"/>
          <a:lstStyle>
            <a:lvl1pPr algn="r">
              <a:lnSpc>
                <a:spcPct val="90000"/>
              </a:lnSpc>
              <a:defRPr b="1" sz="3200">
                <a:solidFill>
                  <a:srgbClr val="00194C"/>
                </a:solidFill>
                <a:latin typeface="Calibri"/>
                <a:ea typeface="Calibri"/>
                <a:cs typeface="Calibri"/>
                <a:sym typeface="Calibri"/>
              </a:defRPr>
            </a:lvl1pPr>
          </a:lstStyle>
          <a:p>
            <a:pPr/>
            <a:r>
              <a:t>Texte du titre</a:t>
            </a:r>
          </a:p>
        </p:txBody>
      </p:sp>
      <p:sp>
        <p:nvSpPr>
          <p:cNvPr id="334" name="Google Shape;216;p28"/>
          <p:cNvSpPr/>
          <p:nvPr/>
        </p:nvSpPr>
        <p:spPr>
          <a:xfrm flipV="1">
            <a:off x="-13379" y="3525011"/>
            <a:ext cx="1439843" cy="750791"/>
          </a:xfrm>
          <a:prstGeom prst="line">
            <a:avLst/>
          </a:prstGeom>
          <a:ln>
            <a:solidFill>
              <a:srgbClr val="00194C"/>
            </a:solidFill>
            <a:miter/>
          </a:ln>
        </p:spPr>
        <p:txBody>
          <a:bodyPr lIns="0" tIns="0" rIns="0" bIns="0"/>
          <a:lstStyle/>
          <a:p>
            <a:pPr/>
          </a:p>
        </p:txBody>
      </p:sp>
      <p:sp>
        <p:nvSpPr>
          <p:cNvPr id="335" name="Texte niveau 1…"/>
          <p:cNvSpPr txBox="1"/>
          <p:nvPr>
            <p:ph type="body" sz="quarter" idx="1"/>
          </p:nvPr>
        </p:nvSpPr>
        <p:spPr>
          <a:xfrm>
            <a:off x="539377" y="4275802"/>
            <a:ext cx="3983638" cy="698630"/>
          </a:xfrm>
          <a:prstGeom prst="rect">
            <a:avLst/>
          </a:prstGeom>
        </p:spPr>
        <p:txBody>
          <a:bodyPr lIns="34275" tIns="34275" rIns="34275" bIns="34275"/>
          <a:lstStyle>
            <a:lvl1pPr marL="228600" indent="0" algn="r">
              <a:lnSpc>
                <a:spcPct val="90000"/>
              </a:lnSpc>
              <a:spcBef>
                <a:spcPts val="800"/>
              </a:spcBef>
              <a:buClrTx/>
              <a:buSzTx/>
              <a:buFontTx/>
              <a:buNone/>
              <a:defRPr sz="1200">
                <a:solidFill>
                  <a:srgbClr val="014067"/>
                </a:solidFill>
                <a:latin typeface="Calibri"/>
                <a:ea typeface="Calibri"/>
                <a:cs typeface="Calibri"/>
                <a:sym typeface="Calibri"/>
              </a:defRPr>
            </a:lvl1pPr>
            <a:lvl2pPr marL="228600" indent="457200" algn="r">
              <a:lnSpc>
                <a:spcPct val="90000"/>
              </a:lnSpc>
              <a:spcBef>
                <a:spcPts val="800"/>
              </a:spcBef>
              <a:buClrTx/>
              <a:buSzTx/>
              <a:buFontTx/>
              <a:buNone/>
              <a:defRPr sz="1200">
                <a:solidFill>
                  <a:srgbClr val="014067"/>
                </a:solidFill>
                <a:latin typeface="Calibri"/>
                <a:ea typeface="Calibri"/>
                <a:cs typeface="Calibri"/>
                <a:sym typeface="Calibri"/>
              </a:defRPr>
            </a:lvl2pPr>
            <a:lvl3pPr marL="228600" indent="914400" algn="r">
              <a:lnSpc>
                <a:spcPct val="90000"/>
              </a:lnSpc>
              <a:spcBef>
                <a:spcPts val="800"/>
              </a:spcBef>
              <a:buClrTx/>
              <a:buSzTx/>
              <a:buFontTx/>
              <a:buNone/>
              <a:defRPr sz="1200">
                <a:solidFill>
                  <a:srgbClr val="014067"/>
                </a:solidFill>
                <a:latin typeface="Calibri"/>
                <a:ea typeface="Calibri"/>
                <a:cs typeface="Calibri"/>
                <a:sym typeface="Calibri"/>
              </a:defRPr>
            </a:lvl3pPr>
            <a:lvl4pPr marL="228600" indent="1371600" algn="r">
              <a:lnSpc>
                <a:spcPct val="90000"/>
              </a:lnSpc>
              <a:spcBef>
                <a:spcPts val="800"/>
              </a:spcBef>
              <a:buClrTx/>
              <a:buSzTx/>
              <a:buFontTx/>
              <a:buNone/>
              <a:defRPr sz="1200">
                <a:solidFill>
                  <a:srgbClr val="014067"/>
                </a:solidFill>
                <a:latin typeface="Calibri"/>
                <a:ea typeface="Calibri"/>
                <a:cs typeface="Calibri"/>
                <a:sym typeface="Calibri"/>
              </a:defRPr>
            </a:lvl4pPr>
            <a:lvl5pPr marL="228600" indent="1828800" algn="r">
              <a:lnSpc>
                <a:spcPct val="90000"/>
              </a:lnSpc>
              <a:spcBef>
                <a:spcPts val="800"/>
              </a:spcBef>
              <a:buClrTx/>
              <a:buSzTx/>
              <a:buFontTx/>
              <a:buNone/>
              <a:defRPr sz="1200">
                <a:solidFill>
                  <a:srgbClr val="014067"/>
                </a:solidFill>
                <a:latin typeface="Calibri"/>
                <a:ea typeface="Calibri"/>
                <a:cs typeface="Calibri"/>
                <a:sym typeface="Calibri"/>
              </a:defRPr>
            </a:lvl5pPr>
          </a:lstStyle>
          <a:p>
            <a:pPr/>
            <a:r>
              <a:t>Texte niveau 1</a:t>
            </a:r>
          </a:p>
          <a:p>
            <a:pPr lvl="1"/>
            <a:r>
              <a:t>Texte niveau 2</a:t>
            </a:r>
          </a:p>
          <a:p>
            <a:pPr lvl="2"/>
            <a:r>
              <a:t>Texte niveau 3</a:t>
            </a:r>
          </a:p>
          <a:p>
            <a:pPr lvl="3"/>
            <a:r>
              <a:t>Texte niveau 4</a:t>
            </a:r>
          </a:p>
          <a:p>
            <a:pPr lvl="4"/>
            <a:r>
              <a:t>Texte niveau 5</a:t>
            </a:r>
          </a:p>
        </p:txBody>
      </p:sp>
      <p:sp>
        <p:nvSpPr>
          <p:cNvPr id="336" name="Google Shape;218;p28"/>
          <p:cNvSpPr txBox="1"/>
          <p:nvPr>
            <p:ph type="body" sz="half" idx="21"/>
          </p:nvPr>
        </p:nvSpPr>
        <p:spPr>
          <a:xfrm>
            <a:off x="4620986" y="1718035"/>
            <a:ext cx="4352756" cy="3256398"/>
          </a:xfrm>
          <a:prstGeom prst="rect">
            <a:avLst/>
          </a:prstGeom>
        </p:spPr>
        <p:txBody>
          <a:bodyPr lIns="34275" tIns="34275" rIns="34275" bIns="34275"/>
          <a:lstStyle/>
          <a:p>
            <a:pPr>
              <a:lnSpc>
                <a:spcPct val="90000"/>
              </a:lnSpc>
              <a:spcBef>
                <a:spcPts val="800"/>
              </a:spcBef>
              <a:buClr>
                <a:srgbClr val="EAB200"/>
              </a:buClr>
              <a:buChar char="•"/>
              <a:defRPr>
                <a:solidFill>
                  <a:srgbClr val="3F3F3F"/>
                </a:solidFill>
                <a:latin typeface="Calibri"/>
                <a:ea typeface="Calibri"/>
                <a:cs typeface="Calibri"/>
                <a:sym typeface="Calibri"/>
              </a:defRPr>
            </a:pPr>
          </a:p>
        </p:txBody>
      </p:sp>
      <p:sp>
        <p:nvSpPr>
          <p:cNvPr id="337" name="Numéro de diapositive"/>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Image avec légende">
    <p:spTree>
      <p:nvGrpSpPr>
        <p:cNvPr id="1" name=""/>
        <p:cNvGrpSpPr/>
        <p:nvPr/>
      </p:nvGrpSpPr>
      <p:grpSpPr>
        <a:xfrm>
          <a:off x="0" y="0"/>
          <a:ext cx="0" cy="0"/>
          <a:chOff x="0" y="0"/>
          <a:chExt cx="0" cy="0"/>
        </a:xfrm>
      </p:grpSpPr>
      <p:sp>
        <p:nvSpPr>
          <p:cNvPr id="344" name="Google Shape;220;p29"/>
          <p:cNvSpPr/>
          <p:nvPr/>
        </p:nvSpPr>
        <p:spPr>
          <a:xfrm flipH="1" rot="10800000">
            <a:off x="0" y="-4"/>
            <a:ext cx="7968996" cy="40530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F2F2F2"/>
          </a:solidFill>
          <a:ln w="12700">
            <a:miter lim="400000"/>
          </a:ln>
        </p:spPr>
        <p:txBody>
          <a:bodyPr lIns="0" tIns="0" rIns="0" bIns="0" anchor="ctr"/>
          <a:lstStyle/>
          <a:p>
            <a:pPr algn="ctr">
              <a:defRPr>
                <a:solidFill>
                  <a:srgbClr val="FFFFFF"/>
                </a:solidFill>
                <a:latin typeface="Calibri"/>
                <a:ea typeface="Calibri"/>
                <a:cs typeface="Calibri"/>
                <a:sym typeface="Calibri"/>
              </a:defRPr>
            </a:pPr>
          </a:p>
        </p:txBody>
      </p:sp>
      <p:sp>
        <p:nvSpPr>
          <p:cNvPr id="345" name="Google Shape;221;p29"/>
          <p:cNvSpPr/>
          <p:nvPr/>
        </p:nvSpPr>
        <p:spPr>
          <a:xfrm flipV="1">
            <a:off x="-1" y="0"/>
            <a:ext cx="4523017" cy="2253342"/>
          </a:xfrm>
          <a:prstGeom prst="line">
            <a:avLst/>
          </a:prstGeom>
          <a:ln>
            <a:solidFill>
              <a:srgbClr val="A5A5A5"/>
            </a:solidFill>
            <a:miter/>
          </a:ln>
        </p:spPr>
        <p:txBody>
          <a:bodyPr lIns="0" tIns="0" rIns="0" bIns="0"/>
          <a:lstStyle/>
          <a:p>
            <a:pPr/>
          </a:p>
        </p:txBody>
      </p:sp>
      <p:sp>
        <p:nvSpPr>
          <p:cNvPr id="346" name="Google Shape;222;p29"/>
          <p:cNvSpPr/>
          <p:nvPr/>
        </p:nvSpPr>
        <p:spPr>
          <a:xfrm flipV="1">
            <a:off x="6753225" y="2943223"/>
            <a:ext cx="2390776" cy="1266826"/>
          </a:xfrm>
          <a:prstGeom prst="line">
            <a:avLst/>
          </a:prstGeom>
          <a:ln>
            <a:solidFill>
              <a:srgbClr val="EAB200"/>
            </a:solidFill>
            <a:miter/>
          </a:ln>
        </p:spPr>
        <p:txBody>
          <a:bodyPr lIns="0" tIns="0" rIns="0" bIns="0"/>
          <a:lstStyle/>
          <a:p>
            <a:pPr/>
          </a:p>
        </p:txBody>
      </p:sp>
      <p:sp>
        <p:nvSpPr>
          <p:cNvPr id="347" name="Texte du titre"/>
          <p:cNvSpPr txBox="1"/>
          <p:nvPr>
            <p:ph type="title"/>
          </p:nvPr>
        </p:nvSpPr>
        <p:spPr>
          <a:xfrm>
            <a:off x="539377" y="3280526"/>
            <a:ext cx="3983638" cy="995274"/>
          </a:xfrm>
          <a:prstGeom prst="rect">
            <a:avLst/>
          </a:prstGeom>
        </p:spPr>
        <p:txBody>
          <a:bodyPr lIns="0" tIns="0" rIns="0" bIns="0" anchor="b"/>
          <a:lstStyle>
            <a:lvl1pPr algn="r">
              <a:lnSpc>
                <a:spcPct val="90000"/>
              </a:lnSpc>
              <a:defRPr b="1" sz="3200">
                <a:solidFill>
                  <a:srgbClr val="00194C"/>
                </a:solidFill>
                <a:latin typeface="Calibri"/>
                <a:ea typeface="Calibri"/>
                <a:cs typeface="Calibri"/>
                <a:sym typeface="Calibri"/>
              </a:defRPr>
            </a:lvl1pPr>
          </a:lstStyle>
          <a:p>
            <a:pPr/>
            <a:r>
              <a:t>Texte du titre</a:t>
            </a:r>
          </a:p>
        </p:txBody>
      </p:sp>
      <p:sp>
        <p:nvSpPr>
          <p:cNvPr id="348" name="Google Shape;224;p29"/>
          <p:cNvSpPr/>
          <p:nvPr/>
        </p:nvSpPr>
        <p:spPr>
          <a:xfrm flipV="1">
            <a:off x="-13379" y="3525011"/>
            <a:ext cx="1439843" cy="750791"/>
          </a:xfrm>
          <a:prstGeom prst="line">
            <a:avLst/>
          </a:prstGeom>
          <a:ln>
            <a:solidFill>
              <a:srgbClr val="00194C"/>
            </a:solidFill>
            <a:miter/>
          </a:ln>
        </p:spPr>
        <p:txBody>
          <a:bodyPr lIns="0" tIns="0" rIns="0" bIns="0"/>
          <a:lstStyle/>
          <a:p>
            <a:pPr/>
          </a:p>
        </p:txBody>
      </p:sp>
      <p:sp>
        <p:nvSpPr>
          <p:cNvPr id="349" name="Texte niveau 1…"/>
          <p:cNvSpPr txBox="1"/>
          <p:nvPr>
            <p:ph type="body" sz="quarter" idx="1"/>
          </p:nvPr>
        </p:nvSpPr>
        <p:spPr>
          <a:xfrm>
            <a:off x="539377" y="4275802"/>
            <a:ext cx="3983638" cy="698630"/>
          </a:xfrm>
          <a:prstGeom prst="rect">
            <a:avLst/>
          </a:prstGeom>
        </p:spPr>
        <p:txBody>
          <a:bodyPr lIns="34275" tIns="34275" rIns="34275" bIns="34275"/>
          <a:lstStyle>
            <a:lvl1pPr marL="228600" indent="0" algn="r">
              <a:lnSpc>
                <a:spcPct val="90000"/>
              </a:lnSpc>
              <a:spcBef>
                <a:spcPts val="800"/>
              </a:spcBef>
              <a:buClrTx/>
              <a:buSzTx/>
              <a:buFontTx/>
              <a:buNone/>
              <a:defRPr sz="1200">
                <a:solidFill>
                  <a:srgbClr val="014067"/>
                </a:solidFill>
                <a:latin typeface="Calibri"/>
                <a:ea typeface="Calibri"/>
                <a:cs typeface="Calibri"/>
                <a:sym typeface="Calibri"/>
              </a:defRPr>
            </a:lvl1pPr>
            <a:lvl2pPr marL="228600" indent="457200" algn="r">
              <a:lnSpc>
                <a:spcPct val="90000"/>
              </a:lnSpc>
              <a:spcBef>
                <a:spcPts val="800"/>
              </a:spcBef>
              <a:buClrTx/>
              <a:buSzTx/>
              <a:buFontTx/>
              <a:buNone/>
              <a:defRPr sz="1200">
                <a:solidFill>
                  <a:srgbClr val="014067"/>
                </a:solidFill>
                <a:latin typeface="Calibri"/>
                <a:ea typeface="Calibri"/>
                <a:cs typeface="Calibri"/>
                <a:sym typeface="Calibri"/>
              </a:defRPr>
            </a:lvl2pPr>
            <a:lvl3pPr marL="228600" indent="914400" algn="r">
              <a:lnSpc>
                <a:spcPct val="90000"/>
              </a:lnSpc>
              <a:spcBef>
                <a:spcPts val="800"/>
              </a:spcBef>
              <a:buClrTx/>
              <a:buSzTx/>
              <a:buFontTx/>
              <a:buNone/>
              <a:defRPr sz="1200">
                <a:solidFill>
                  <a:srgbClr val="014067"/>
                </a:solidFill>
                <a:latin typeface="Calibri"/>
                <a:ea typeface="Calibri"/>
                <a:cs typeface="Calibri"/>
                <a:sym typeface="Calibri"/>
              </a:defRPr>
            </a:lvl3pPr>
            <a:lvl4pPr marL="228600" indent="1371600" algn="r">
              <a:lnSpc>
                <a:spcPct val="90000"/>
              </a:lnSpc>
              <a:spcBef>
                <a:spcPts val="800"/>
              </a:spcBef>
              <a:buClrTx/>
              <a:buSzTx/>
              <a:buFontTx/>
              <a:buNone/>
              <a:defRPr sz="1200">
                <a:solidFill>
                  <a:srgbClr val="014067"/>
                </a:solidFill>
                <a:latin typeface="Calibri"/>
                <a:ea typeface="Calibri"/>
                <a:cs typeface="Calibri"/>
                <a:sym typeface="Calibri"/>
              </a:defRPr>
            </a:lvl4pPr>
            <a:lvl5pPr marL="228600" indent="1828800" algn="r">
              <a:lnSpc>
                <a:spcPct val="90000"/>
              </a:lnSpc>
              <a:spcBef>
                <a:spcPts val="800"/>
              </a:spcBef>
              <a:buClrTx/>
              <a:buSzTx/>
              <a:buFontTx/>
              <a:buNone/>
              <a:defRPr sz="1200">
                <a:solidFill>
                  <a:srgbClr val="014067"/>
                </a:solidFill>
                <a:latin typeface="Calibri"/>
                <a:ea typeface="Calibri"/>
                <a:cs typeface="Calibri"/>
                <a:sym typeface="Calibri"/>
              </a:defRPr>
            </a:lvl5pPr>
          </a:lstStyle>
          <a:p>
            <a:pPr/>
            <a:r>
              <a:t>Texte niveau 1</a:t>
            </a:r>
          </a:p>
          <a:p>
            <a:pPr lvl="1"/>
            <a:r>
              <a:t>Texte niveau 2</a:t>
            </a:r>
          </a:p>
          <a:p>
            <a:pPr lvl="2"/>
            <a:r>
              <a:t>Texte niveau 3</a:t>
            </a:r>
          </a:p>
          <a:p>
            <a:pPr lvl="3"/>
            <a:r>
              <a:t>Texte niveau 4</a:t>
            </a:r>
          </a:p>
          <a:p>
            <a:pPr lvl="4"/>
            <a:r>
              <a:t>Texte niveau 5</a:t>
            </a:r>
          </a:p>
        </p:txBody>
      </p:sp>
      <p:sp>
        <p:nvSpPr>
          <p:cNvPr id="350" name="Google Shape;226;p29"/>
          <p:cNvSpPr/>
          <p:nvPr>
            <p:ph type="pic" sz="half" idx="21"/>
          </p:nvPr>
        </p:nvSpPr>
        <p:spPr>
          <a:xfrm>
            <a:off x="4687477" y="1703895"/>
            <a:ext cx="4286264" cy="3270535"/>
          </a:xfrm>
          <a:prstGeom prst="rect">
            <a:avLst/>
          </a:prstGeom>
        </p:spPr>
        <p:txBody>
          <a:bodyPr lIns="91439" tIns="45719" rIns="91439" bIns="45719">
            <a:noAutofit/>
          </a:bodyPr>
          <a:lstStyle/>
          <a:p>
            <a:pPr/>
          </a:p>
        </p:txBody>
      </p:sp>
      <p:sp>
        <p:nvSpPr>
          <p:cNvPr id="351" name="Numéro de diapositive"/>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ide">
    <p:spTree>
      <p:nvGrpSpPr>
        <p:cNvPr id="1" name=""/>
        <p:cNvGrpSpPr/>
        <p:nvPr/>
      </p:nvGrpSpPr>
      <p:grpSpPr>
        <a:xfrm>
          <a:off x="0" y="0"/>
          <a:ext cx="0" cy="0"/>
          <a:chOff x="0" y="0"/>
          <a:chExt cx="0" cy="0"/>
        </a:xfrm>
      </p:grpSpPr>
      <p:sp>
        <p:nvSpPr>
          <p:cNvPr id="358" name="Google Shape;228;p30"/>
          <p:cNvSpPr txBox="1"/>
          <p:nvPr/>
        </p:nvSpPr>
        <p:spPr>
          <a:xfrm>
            <a:off x="8338584" y="176798"/>
            <a:ext cx="542386" cy="10083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lvl1pPr>
              <a:defRPr sz="2600">
                <a:solidFill>
                  <a:srgbClr val="00194C"/>
                </a:solidFill>
                <a:latin typeface="Arial Black"/>
                <a:ea typeface="Arial Black"/>
                <a:cs typeface="Arial Black"/>
                <a:sym typeface="Arial Black"/>
              </a:defRPr>
            </a:lvl1pPr>
          </a:lstStyle>
          <a:p>
            <a:pPr/>
            <a:r>
              <a:t>FR</a:t>
            </a:r>
          </a:p>
        </p:txBody>
      </p:sp>
      <p:grpSp>
        <p:nvGrpSpPr>
          <p:cNvPr id="362" name="Google Shape;229;p30"/>
          <p:cNvGrpSpPr/>
          <p:nvPr/>
        </p:nvGrpSpPr>
        <p:grpSpPr>
          <a:xfrm>
            <a:off x="5670996" y="0"/>
            <a:ext cx="3575447" cy="2655755"/>
            <a:chOff x="0" y="0"/>
            <a:chExt cx="3575446" cy="2655754"/>
          </a:xfrm>
        </p:grpSpPr>
        <p:sp>
          <p:nvSpPr>
            <p:cNvPr id="359" name="Google Shape;230;p30"/>
            <p:cNvSpPr/>
            <p:nvPr/>
          </p:nvSpPr>
          <p:spPr>
            <a:xfrm flipH="1">
              <a:off x="-1" y="0"/>
              <a:ext cx="3479786" cy="26557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060"/>
                  </a:moveTo>
                  <a:lnTo>
                    <a:pt x="11060" y="0"/>
                  </a:lnTo>
                  <a:lnTo>
                    <a:pt x="21600" y="0"/>
                  </a:lnTo>
                  <a:lnTo>
                    <a:pt x="0" y="21600"/>
                  </a:lnTo>
                  <a:close/>
                </a:path>
              </a:pathLst>
            </a:custGeom>
            <a:solidFill>
              <a:srgbClr val="F2F2F2"/>
            </a:solidFill>
            <a:ln w="12700" cap="flat">
              <a:noFill/>
              <a:miter lim="400000"/>
            </a:ln>
            <a:effectLst/>
          </p:spPr>
          <p:txBody>
            <a:bodyPr wrap="square" lIns="0" tIns="0" rIns="0" bIns="0" numCol="1" anchor="ctr">
              <a:noAutofit/>
            </a:bodyPr>
            <a:lstStyle/>
            <a:p>
              <a:pPr algn="ctr">
                <a:defRPr>
                  <a:solidFill>
                    <a:srgbClr val="3F3F3F"/>
                  </a:solidFill>
                  <a:latin typeface="Calibri"/>
                  <a:ea typeface="Calibri"/>
                  <a:cs typeface="Calibri"/>
                  <a:sym typeface="Calibri"/>
                </a:defRPr>
              </a:pPr>
            </a:p>
          </p:txBody>
        </p:sp>
        <p:sp>
          <p:nvSpPr>
            <p:cNvPr id="360" name="Google Shape;231;p30"/>
            <p:cNvSpPr/>
            <p:nvPr/>
          </p:nvSpPr>
          <p:spPr>
            <a:xfrm flipH="1" flipV="1">
              <a:off x="1473827" y="-1"/>
              <a:ext cx="930729" cy="722917"/>
            </a:xfrm>
            <a:prstGeom prst="line">
              <a:avLst/>
            </a:prstGeom>
            <a:noFill/>
            <a:ln w="9525" cap="flat">
              <a:solidFill>
                <a:srgbClr val="BFBFBF"/>
              </a:solidFill>
              <a:prstDash val="solid"/>
              <a:miter lim="800000"/>
            </a:ln>
            <a:effectLst/>
          </p:spPr>
          <p:txBody>
            <a:bodyPr wrap="square" lIns="0" tIns="0" rIns="0" bIns="0" numCol="1" anchor="t">
              <a:noAutofit/>
            </a:bodyPr>
            <a:lstStyle/>
            <a:p>
              <a:pPr/>
            </a:p>
          </p:txBody>
        </p:sp>
        <p:sp>
          <p:nvSpPr>
            <p:cNvPr id="361" name="Google Shape;232;p30"/>
            <p:cNvSpPr/>
            <p:nvPr/>
          </p:nvSpPr>
          <p:spPr>
            <a:xfrm flipH="1" rot="2178838">
              <a:off x="2608081" y="899796"/>
              <a:ext cx="1015799" cy="1695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596" y="0"/>
                  </a:lnTo>
                  <a:lnTo>
                    <a:pt x="21600" y="0"/>
                  </a:lnTo>
                  <a:lnTo>
                    <a:pt x="19004" y="21600"/>
                  </a:lnTo>
                  <a:close/>
                </a:path>
              </a:pathLst>
            </a:custGeom>
            <a:solidFill>
              <a:srgbClr val="EAB200"/>
            </a:solidFill>
            <a:ln w="12700" cap="flat">
              <a:noFill/>
              <a:miter lim="400000"/>
            </a:ln>
            <a:effectLst/>
          </p:spPr>
          <p:txBody>
            <a:bodyPr wrap="square" lIns="0" tIns="0" rIns="0" bIns="0" numCol="1" anchor="ctr">
              <a:noAutofit/>
            </a:bodyPr>
            <a:lstStyle/>
            <a:p>
              <a:pPr algn="ctr">
                <a:defRPr>
                  <a:solidFill>
                    <a:srgbClr val="FFFFFF"/>
                  </a:solidFill>
                  <a:latin typeface="Calibri"/>
                  <a:ea typeface="Calibri"/>
                  <a:cs typeface="Calibri"/>
                  <a:sym typeface="Calibri"/>
                </a:defRPr>
              </a:pPr>
            </a:p>
          </p:txBody>
        </p:sp>
      </p:grpSp>
      <p:sp>
        <p:nvSpPr>
          <p:cNvPr id="363" name="Google Shape;233;p30"/>
          <p:cNvSpPr/>
          <p:nvPr/>
        </p:nvSpPr>
        <p:spPr>
          <a:xfrm flipH="1">
            <a:off x="5009931" y="0"/>
            <a:ext cx="1085851" cy="4793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2930" y="0"/>
                </a:lnTo>
                <a:lnTo>
                  <a:pt x="21600" y="0"/>
                </a:lnTo>
                <a:lnTo>
                  <a:pt x="8670" y="21600"/>
                </a:lnTo>
                <a:close/>
              </a:path>
            </a:pathLst>
          </a:custGeom>
          <a:solidFill>
            <a:srgbClr val="014067"/>
          </a:solidFill>
          <a:ln w="12700">
            <a:miter lim="400000"/>
          </a:ln>
        </p:spPr>
        <p:txBody>
          <a:bodyPr lIns="0" tIns="0" rIns="0" bIns="0" anchor="ctr"/>
          <a:lstStyle/>
          <a:p>
            <a:pPr algn="ctr">
              <a:defRPr>
                <a:solidFill>
                  <a:srgbClr val="FFFFFF"/>
                </a:solidFill>
                <a:latin typeface="Calibri"/>
                <a:ea typeface="Calibri"/>
                <a:cs typeface="Calibri"/>
                <a:sym typeface="Calibri"/>
              </a:defRPr>
            </a:pPr>
          </a:p>
        </p:txBody>
      </p:sp>
      <p:sp>
        <p:nvSpPr>
          <p:cNvPr id="364" name="Numéro de diapositive"/>
          <p:cNvSpPr txBox="1"/>
          <p:nvPr>
            <p:ph type="sldNum" sz="quarter" idx="2"/>
          </p:nvPr>
        </p:nvSpPr>
        <p:spPr>
          <a:xfrm>
            <a:off x="8718284" y="4812672"/>
            <a:ext cx="197114" cy="183025"/>
          </a:xfrm>
          <a:prstGeom prst="rect">
            <a:avLst/>
          </a:prstGeom>
        </p:spPr>
        <p:txBody>
          <a:bodyPr lIns="34275" tIns="34275" rIns="34275" bIns="34275">
            <a:spAutoFit/>
          </a:bodyPr>
          <a:lstStyle>
            <a:lvl1pPr>
              <a:defRPr sz="900">
                <a:solidFill>
                  <a:srgbClr val="A5A5A5"/>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uniquement">
    <p:spTree>
      <p:nvGrpSpPr>
        <p:cNvPr id="1" name=""/>
        <p:cNvGrpSpPr/>
        <p:nvPr/>
      </p:nvGrpSpPr>
      <p:grpSpPr>
        <a:xfrm>
          <a:off x="0" y="0"/>
          <a:ext cx="0" cy="0"/>
          <a:chOff x="0" y="0"/>
          <a:chExt cx="0" cy="0"/>
        </a:xfrm>
      </p:grpSpPr>
      <p:sp>
        <p:nvSpPr>
          <p:cNvPr id="371" name="Google Shape;237;p31"/>
          <p:cNvSpPr txBox="1"/>
          <p:nvPr/>
        </p:nvSpPr>
        <p:spPr>
          <a:xfrm>
            <a:off x="8338584" y="176798"/>
            <a:ext cx="542386" cy="10083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lvl1pPr>
              <a:defRPr sz="2600">
                <a:solidFill>
                  <a:srgbClr val="00194C"/>
                </a:solidFill>
                <a:latin typeface="Arial Black"/>
                <a:ea typeface="Arial Black"/>
                <a:cs typeface="Arial Black"/>
                <a:sym typeface="Arial Black"/>
              </a:defRPr>
            </a:lvl1pPr>
          </a:lstStyle>
          <a:p>
            <a:pPr/>
            <a:r>
              <a:t>FR</a:t>
            </a:r>
          </a:p>
        </p:txBody>
      </p:sp>
      <p:grpSp>
        <p:nvGrpSpPr>
          <p:cNvPr id="375" name="Google Shape;238;p31"/>
          <p:cNvGrpSpPr/>
          <p:nvPr/>
        </p:nvGrpSpPr>
        <p:grpSpPr>
          <a:xfrm>
            <a:off x="5670996" y="0"/>
            <a:ext cx="3575447" cy="2655755"/>
            <a:chOff x="0" y="0"/>
            <a:chExt cx="3575446" cy="2655754"/>
          </a:xfrm>
        </p:grpSpPr>
        <p:sp>
          <p:nvSpPr>
            <p:cNvPr id="372" name="Google Shape;239;p31"/>
            <p:cNvSpPr/>
            <p:nvPr/>
          </p:nvSpPr>
          <p:spPr>
            <a:xfrm flipH="1">
              <a:off x="-1" y="0"/>
              <a:ext cx="3479786" cy="26557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060"/>
                  </a:moveTo>
                  <a:lnTo>
                    <a:pt x="11060" y="0"/>
                  </a:lnTo>
                  <a:lnTo>
                    <a:pt x="21600" y="0"/>
                  </a:lnTo>
                  <a:lnTo>
                    <a:pt x="0" y="21600"/>
                  </a:lnTo>
                  <a:close/>
                </a:path>
              </a:pathLst>
            </a:custGeom>
            <a:solidFill>
              <a:srgbClr val="F2F2F2"/>
            </a:solidFill>
            <a:ln w="12700" cap="flat">
              <a:noFill/>
              <a:miter lim="400000"/>
            </a:ln>
            <a:effectLst/>
          </p:spPr>
          <p:txBody>
            <a:bodyPr wrap="square" lIns="0" tIns="0" rIns="0" bIns="0" numCol="1" anchor="ctr">
              <a:noAutofit/>
            </a:bodyPr>
            <a:lstStyle/>
            <a:p>
              <a:pPr algn="ctr">
                <a:defRPr>
                  <a:solidFill>
                    <a:srgbClr val="3F3F3F"/>
                  </a:solidFill>
                  <a:latin typeface="Calibri"/>
                  <a:ea typeface="Calibri"/>
                  <a:cs typeface="Calibri"/>
                  <a:sym typeface="Calibri"/>
                </a:defRPr>
              </a:pPr>
            </a:p>
          </p:txBody>
        </p:sp>
        <p:sp>
          <p:nvSpPr>
            <p:cNvPr id="373" name="Google Shape;240;p31"/>
            <p:cNvSpPr/>
            <p:nvPr/>
          </p:nvSpPr>
          <p:spPr>
            <a:xfrm flipH="1" flipV="1">
              <a:off x="1473827" y="-1"/>
              <a:ext cx="930729" cy="722917"/>
            </a:xfrm>
            <a:prstGeom prst="line">
              <a:avLst/>
            </a:prstGeom>
            <a:noFill/>
            <a:ln w="9525" cap="flat">
              <a:solidFill>
                <a:srgbClr val="BFBFBF"/>
              </a:solidFill>
              <a:prstDash val="solid"/>
              <a:miter lim="800000"/>
            </a:ln>
            <a:effectLst/>
          </p:spPr>
          <p:txBody>
            <a:bodyPr wrap="square" lIns="0" tIns="0" rIns="0" bIns="0" numCol="1" anchor="t">
              <a:noAutofit/>
            </a:bodyPr>
            <a:lstStyle/>
            <a:p>
              <a:pPr/>
            </a:p>
          </p:txBody>
        </p:sp>
        <p:sp>
          <p:nvSpPr>
            <p:cNvPr id="374" name="Google Shape;241;p31"/>
            <p:cNvSpPr/>
            <p:nvPr/>
          </p:nvSpPr>
          <p:spPr>
            <a:xfrm flipH="1" rot="2178838">
              <a:off x="2608081" y="899796"/>
              <a:ext cx="1015799" cy="1695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596" y="0"/>
                  </a:lnTo>
                  <a:lnTo>
                    <a:pt x="21600" y="0"/>
                  </a:lnTo>
                  <a:lnTo>
                    <a:pt x="19004" y="21600"/>
                  </a:lnTo>
                  <a:close/>
                </a:path>
              </a:pathLst>
            </a:custGeom>
            <a:solidFill>
              <a:srgbClr val="EAB200"/>
            </a:solidFill>
            <a:ln w="12700" cap="flat">
              <a:noFill/>
              <a:miter lim="400000"/>
            </a:ln>
            <a:effectLst/>
          </p:spPr>
          <p:txBody>
            <a:bodyPr wrap="square" lIns="0" tIns="0" rIns="0" bIns="0" numCol="1" anchor="ctr">
              <a:noAutofit/>
            </a:bodyPr>
            <a:lstStyle/>
            <a:p>
              <a:pPr algn="ctr">
                <a:defRPr>
                  <a:solidFill>
                    <a:srgbClr val="FFFFFF"/>
                  </a:solidFill>
                  <a:latin typeface="Calibri"/>
                  <a:ea typeface="Calibri"/>
                  <a:cs typeface="Calibri"/>
                  <a:sym typeface="Calibri"/>
                </a:defRPr>
              </a:pPr>
            </a:p>
          </p:txBody>
        </p:sp>
      </p:grpSp>
      <p:sp>
        <p:nvSpPr>
          <p:cNvPr id="376" name="Google Shape;242;p31"/>
          <p:cNvSpPr/>
          <p:nvPr/>
        </p:nvSpPr>
        <p:spPr>
          <a:xfrm flipH="1">
            <a:off x="5009931" y="0"/>
            <a:ext cx="1085851" cy="4793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2930" y="0"/>
                </a:lnTo>
                <a:lnTo>
                  <a:pt x="21600" y="0"/>
                </a:lnTo>
                <a:lnTo>
                  <a:pt x="8670" y="21600"/>
                </a:lnTo>
                <a:close/>
              </a:path>
            </a:pathLst>
          </a:custGeom>
          <a:solidFill>
            <a:srgbClr val="014067"/>
          </a:solidFill>
          <a:ln w="12700">
            <a:miter lim="400000"/>
          </a:ln>
        </p:spPr>
        <p:txBody>
          <a:bodyPr lIns="0" tIns="0" rIns="0" bIns="0" anchor="ctr"/>
          <a:lstStyle/>
          <a:p>
            <a:pPr algn="ctr">
              <a:defRPr>
                <a:solidFill>
                  <a:srgbClr val="FFFFFF"/>
                </a:solidFill>
                <a:latin typeface="Calibri"/>
                <a:ea typeface="Calibri"/>
                <a:cs typeface="Calibri"/>
                <a:sym typeface="Calibri"/>
              </a:defRPr>
            </a:pPr>
          </a:p>
        </p:txBody>
      </p:sp>
      <p:sp>
        <p:nvSpPr>
          <p:cNvPr id="377" name="Texte du titre"/>
          <p:cNvSpPr txBox="1"/>
          <p:nvPr>
            <p:ph type="title"/>
          </p:nvPr>
        </p:nvSpPr>
        <p:spPr>
          <a:xfrm>
            <a:off x="389007" y="156771"/>
            <a:ext cx="6249918" cy="911675"/>
          </a:xfrm>
          <a:prstGeom prst="rect">
            <a:avLst/>
          </a:prstGeom>
        </p:spPr>
        <p:txBody>
          <a:bodyPr lIns="0" tIns="0" rIns="0" bIns="0" anchor="b"/>
          <a:lstStyle>
            <a:lvl1pPr>
              <a:lnSpc>
                <a:spcPct val="90000"/>
              </a:lnSpc>
              <a:defRPr b="1" sz="3300">
                <a:solidFill>
                  <a:srgbClr val="00194C"/>
                </a:solidFill>
                <a:latin typeface="Calibri"/>
                <a:ea typeface="Calibri"/>
                <a:cs typeface="Calibri"/>
                <a:sym typeface="Calibri"/>
              </a:defRPr>
            </a:lvl1pPr>
          </a:lstStyle>
          <a:p>
            <a:pPr/>
            <a:r>
              <a:t>Texte du titre</a:t>
            </a:r>
          </a:p>
        </p:txBody>
      </p:sp>
      <p:sp>
        <p:nvSpPr>
          <p:cNvPr id="378" name="Numéro de diapositive"/>
          <p:cNvSpPr txBox="1"/>
          <p:nvPr>
            <p:ph type="sldNum" sz="quarter" idx="2"/>
          </p:nvPr>
        </p:nvSpPr>
        <p:spPr>
          <a:xfrm>
            <a:off x="8718284" y="4812672"/>
            <a:ext cx="197114" cy="183025"/>
          </a:xfrm>
          <a:prstGeom prst="rect">
            <a:avLst/>
          </a:prstGeom>
        </p:spPr>
        <p:txBody>
          <a:bodyPr lIns="34275" tIns="34275" rIns="34275" bIns="34275">
            <a:spAutoFit/>
          </a:bodyPr>
          <a:lstStyle>
            <a:lvl1pPr>
              <a:defRPr sz="900">
                <a:solidFill>
                  <a:srgbClr val="A5A5A5"/>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
    <p:spTree>
      <p:nvGrpSpPr>
        <p:cNvPr id="1" name=""/>
        <p:cNvGrpSpPr/>
        <p:nvPr/>
      </p:nvGrpSpPr>
      <p:grpSpPr>
        <a:xfrm>
          <a:off x="0" y="0"/>
          <a:ext cx="0" cy="0"/>
          <a:chOff x="0" y="0"/>
          <a:chExt cx="0" cy="0"/>
        </a:xfrm>
      </p:grpSpPr>
      <p:sp>
        <p:nvSpPr>
          <p:cNvPr id="28" name="Texte du titre"/>
          <p:cNvSpPr txBox="1"/>
          <p:nvPr>
            <p:ph type="title"/>
          </p:nvPr>
        </p:nvSpPr>
        <p:spPr>
          <a:prstGeom prst="rect">
            <a:avLst/>
          </a:prstGeom>
        </p:spPr>
        <p:txBody>
          <a:bodyPr/>
          <a:lstStyle/>
          <a:p>
            <a:pPr/>
            <a:r>
              <a:t>Texte du titre</a:t>
            </a:r>
          </a:p>
        </p:txBody>
      </p:sp>
      <p:sp>
        <p:nvSpPr>
          <p:cNvPr id="29" name="Texte niveau 1…"/>
          <p:cNvSpPr txBox="1"/>
          <p:nvPr>
            <p:ph type="body" idx="1"/>
          </p:nvPr>
        </p:nvSpPr>
        <p:spPr>
          <a:prstGeom prst="rect">
            <a:avLst/>
          </a:prstGeom>
        </p:spPr>
        <p:txBody>
          <a:bodyPr/>
          <a:lstStyle/>
          <a:p>
            <a:pPr/>
            <a:r>
              <a:t>Texte niveau 1</a:t>
            </a:r>
          </a:p>
          <a:p>
            <a:pPr lvl="1"/>
            <a:r>
              <a:t>Texte niveau 2</a:t>
            </a:r>
          </a:p>
          <a:p>
            <a:pPr lvl="2"/>
            <a:r>
              <a:t>Texte niveau 3</a:t>
            </a:r>
          </a:p>
          <a:p>
            <a:pPr lvl="3"/>
            <a:r>
              <a:t>Texte niveau 4</a:t>
            </a:r>
          </a:p>
          <a:p>
            <a:pPr lvl="4"/>
            <a:r>
              <a:t>Texte niveau 5</a:t>
            </a:r>
          </a:p>
        </p:txBody>
      </p:sp>
      <p:sp>
        <p:nvSpPr>
          <p:cNvPr id="30"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isposition personnalisée">
    <p:spTree>
      <p:nvGrpSpPr>
        <p:cNvPr id="1" name=""/>
        <p:cNvGrpSpPr/>
        <p:nvPr/>
      </p:nvGrpSpPr>
      <p:grpSpPr>
        <a:xfrm>
          <a:off x="0" y="0"/>
          <a:ext cx="0" cy="0"/>
          <a:chOff x="0" y="0"/>
          <a:chExt cx="0" cy="0"/>
        </a:xfrm>
      </p:grpSpPr>
      <p:sp>
        <p:nvSpPr>
          <p:cNvPr id="385" name="Texte du titre"/>
          <p:cNvSpPr txBox="1"/>
          <p:nvPr>
            <p:ph type="title"/>
          </p:nvPr>
        </p:nvSpPr>
        <p:spPr>
          <a:xfrm>
            <a:off x="389007" y="156771"/>
            <a:ext cx="8126343" cy="860978"/>
          </a:xfrm>
          <a:prstGeom prst="rect">
            <a:avLst/>
          </a:prstGeom>
        </p:spPr>
        <p:txBody>
          <a:bodyPr lIns="0" tIns="0" rIns="0" bIns="0" anchor="b"/>
          <a:lstStyle>
            <a:lvl1pPr>
              <a:lnSpc>
                <a:spcPct val="90000"/>
              </a:lnSpc>
              <a:defRPr b="1" sz="3300">
                <a:solidFill>
                  <a:srgbClr val="00194C"/>
                </a:solidFill>
                <a:latin typeface="Calibri"/>
                <a:ea typeface="Calibri"/>
                <a:cs typeface="Calibri"/>
                <a:sym typeface="Calibri"/>
              </a:defRPr>
            </a:lvl1pPr>
          </a:lstStyle>
          <a:p>
            <a:pPr/>
            <a:r>
              <a:t>Texte du titre</a:t>
            </a:r>
          </a:p>
        </p:txBody>
      </p:sp>
      <p:sp>
        <p:nvSpPr>
          <p:cNvPr id="386" name="Numéro de diapositive"/>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TWO_COLUMNS">
    <p:spTree>
      <p:nvGrpSpPr>
        <p:cNvPr id="1" name=""/>
        <p:cNvGrpSpPr/>
        <p:nvPr/>
      </p:nvGrpSpPr>
      <p:grpSpPr>
        <a:xfrm>
          <a:off x="0" y="0"/>
          <a:ext cx="0" cy="0"/>
          <a:chOff x="0" y="0"/>
          <a:chExt cx="0" cy="0"/>
        </a:xfrm>
      </p:grpSpPr>
      <p:sp>
        <p:nvSpPr>
          <p:cNvPr id="37" name="Texte du titre"/>
          <p:cNvSpPr txBox="1"/>
          <p:nvPr>
            <p:ph type="title"/>
          </p:nvPr>
        </p:nvSpPr>
        <p:spPr>
          <a:prstGeom prst="rect">
            <a:avLst/>
          </a:prstGeom>
        </p:spPr>
        <p:txBody>
          <a:bodyPr/>
          <a:lstStyle/>
          <a:p>
            <a:pPr/>
            <a:r>
              <a:t>Texte du titre</a:t>
            </a:r>
          </a:p>
        </p:txBody>
      </p:sp>
      <p:sp>
        <p:nvSpPr>
          <p:cNvPr id="38" name="Texte niveau 1…"/>
          <p:cNvSpPr txBox="1"/>
          <p:nvPr>
            <p:ph type="body" sz="half" idx="1"/>
          </p:nvPr>
        </p:nvSpPr>
        <p:spPr>
          <a:xfrm>
            <a:off x="311699" y="1152475"/>
            <a:ext cx="3999902" cy="3416400"/>
          </a:xfrm>
          <a:prstGeom prst="rect">
            <a:avLst/>
          </a:prstGeom>
        </p:spPr>
        <p:txBody>
          <a:bodyPr/>
          <a:lstStyle>
            <a:lvl1pPr indent="-317500">
              <a:buSzPts val="1400"/>
              <a:defRPr sz="1400"/>
            </a:lvl1pPr>
            <a:lvl2pPr marL="965200" indent="-355600">
              <a:buSzPts val="1400"/>
              <a:defRPr sz="1400"/>
            </a:lvl2pPr>
            <a:lvl3pPr marL="1422400" indent="-355600">
              <a:buSzPts val="1400"/>
              <a:defRPr sz="1400"/>
            </a:lvl3pPr>
            <a:lvl4pPr marL="1879600" indent="-355600">
              <a:buSzPts val="1400"/>
              <a:defRPr sz="1400"/>
            </a:lvl4pPr>
            <a:lvl5pPr marL="2336800" indent="-355600">
              <a:buSzPts val="1400"/>
              <a:defRPr sz="1400"/>
            </a:lvl5pPr>
          </a:lstStyle>
          <a:p>
            <a:pPr/>
            <a:r>
              <a:t>Texte niveau 1</a:t>
            </a:r>
          </a:p>
          <a:p>
            <a:pPr lvl="1"/>
            <a:r>
              <a:t>Texte niveau 2</a:t>
            </a:r>
          </a:p>
          <a:p>
            <a:pPr lvl="2"/>
            <a:r>
              <a:t>Texte niveau 3</a:t>
            </a:r>
          </a:p>
          <a:p>
            <a:pPr lvl="3"/>
            <a:r>
              <a:t>Texte niveau 4</a:t>
            </a:r>
          </a:p>
          <a:p>
            <a:pPr lvl="4"/>
            <a:r>
              <a:t>Texte niveau 5</a:t>
            </a:r>
          </a:p>
        </p:txBody>
      </p:sp>
      <p:sp>
        <p:nvSpPr>
          <p:cNvPr id="39" name="Google Shape;23;p5"/>
          <p:cNvSpPr txBox="1"/>
          <p:nvPr>
            <p:ph type="body" sz="half" idx="21"/>
          </p:nvPr>
        </p:nvSpPr>
        <p:spPr>
          <a:xfrm>
            <a:off x="4832399" y="1152475"/>
            <a:ext cx="3999902" cy="3416400"/>
          </a:xfrm>
          <a:prstGeom prst="rect">
            <a:avLst/>
          </a:prstGeom>
        </p:spPr>
        <p:txBody>
          <a:bodyPr/>
          <a:lstStyle/>
          <a:p>
            <a:pPr indent="-317500">
              <a:buSzPts val="1400"/>
              <a:defRPr sz="1400"/>
            </a:pPr>
          </a:p>
        </p:txBody>
      </p:sp>
      <p:sp>
        <p:nvSpPr>
          <p:cNvPr id="40"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
    <p:spTree>
      <p:nvGrpSpPr>
        <p:cNvPr id="1" name=""/>
        <p:cNvGrpSpPr/>
        <p:nvPr/>
      </p:nvGrpSpPr>
      <p:grpSpPr>
        <a:xfrm>
          <a:off x="0" y="0"/>
          <a:ext cx="0" cy="0"/>
          <a:chOff x="0" y="0"/>
          <a:chExt cx="0" cy="0"/>
        </a:xfrm>
      </p:grpSpPr>
      <p:sp>
        <p:nvSpPr>
          <p:cNvPr id="47" name="Texte du titre"/>
          <p:cNvSpPr txBox="1"/>
          <p:nvPr>
            <p:ph type="title"/>
          </p:nvPr>
        </p:nvSpPr>
        <p:spPr>
          <a:prstGeom prst="rect">
            <a:avLst/>
          </a:prstGeom>
        </p:spPr>
        <p:txBody>
          <a:bodyPr/>
          <a:lstStyle/>
          <a:p>
            <a:pPr/>
            <a:r>
              <a:t>Texte du titre</a:t>
            </a:r>
          </a:p>
        </p:txBody>
      </p:sp>
      <p:sp>
        <p:nvSpPr>
          <p:cNvPr id="48"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NE_COLUMN_TEXT">
    <p:spTree>
      <p:nvGrpSpPr>
        <p:cNvPr id="1" name=""/>
        <p:cNvGrpSpPr/>
        <p:nvPr/>
      </p:nvGrpSpPr>
      <p:grpSpPr>
        <a:xfrm>
          <a:off x="0" y="0"/>
          <a:ext cx="0" cy="0"/>
          <a:chOff x="0" y="0"/>
          <a:chExt cx="0" cy="0"/>
        </a:xfrm>
      </p:grpSpPr>
      <p:sp>
        <p:nvSpPr>
          <p:cNvPr id="55" name="Texte du titre"/>
          <p:cNvSpPr txBox="1"/>
          <p:nvPr>
            <p:ph type="title"/>
          </p:nvPr>
        </p:nvSpPr>
        <p:spPr>
          <a:xfrm>
            <a:off x="311699" y="555600"/>
            <a:ext cx="2808001" cy="755700"/>
          </a:xfrm>
          <a:prstGeom prst="rect">
            <a:avLst/>
          </a:prstGeom>
        </p:spPr>
        <p:txBody>
          <a:bodyPr anchor="b"/>
          <a:lstStyle>
            <a:lvl1pPr>
              <a:defRPr sz="2400"/>
            </a:lvl1pPr>
          </a:lstStyle>
          <a:p>
            <a:pPr/>
            <a:r>
              <a:t>Texte du titre</a:t>
            </a:r>
          </a:p>
        </p:txBody>
      </p:sp>
      <p:sp>
        <p:nvSpPr>
          <p:cNvPr id="56" name="Texte niveau 1…"/>
          <p:cNvSpPr txBox="1"/>
          <p:nvPr>
            <p:ph type="body" sz="quarter" idx="1"/>
          </p:nvPr>
        </p:nvSpPr>
        <p:spPr>
          <a:xfrm>
            <a:off x="311699" y="1389599"/>
            <a:ext cx="2808001" cy="3179401"/>
          </a:xfrm>
          <a:prstGeom prst="rect">
            <a:avLst/>
          </a:prstGeom>
        </p:spPr>
        <p:txBody>
          <a:bodyPr/>
          <a:lstStyle>
            <a:lvl1pPr indent="-304800">
              <a:buSzPts val="1200"/>
              <a:defRPr sz="1200"/>
            </a:lvl1pPr>
            <a:lvl2pPr marL="914400" indent="-304800">
              <a:buSzPts val="1200"/>
              <a:defRPr sz="1200"/>
            </a:lvl2pPr>
            <a:lvl3pPr marL="1371600" indent="-304800">
              <a:buSzPts val="1200"/>
              <a:defRPr sz="1200"/>
            </a:lvl3pPr>
            <a:lvl4pPr marL="1828800" indent="-304800">
              <a:buSzPts val="1200"/>
              <a:defRPr sz="1200"/>
            </a:lvl4pPr>
            <a:lvl5pPr marL="2286000" indent="-304800">
              <a:buSzPts val="1200"/>
              <a:defRPr sz="1200"/>
            </a:lvl5pPr>
          </a:lstStyle>
          <a:p>
            <a:pPr/>
            <a:r>
              <a:t>Texte niveau 1</a:t>
            </a:r>
          </a:p>
          <a:p>
            <a:pPr lvl="1"/>
            <a:r>
              <a:t>Texte niveau 2</a:t>
            </a:r>
          </a:p>
          <a:p>
            <a:pPr lvl="2"/>
            <a:r>
              <a:t>Texte niveau 3</a:t>
            </a:r>
          </a:p>
          <a:p>
            <a:pPr lvl="3"/>
            <a:r>
              <a:t>Texte niveau 4</a:t>
            </a:r>
          </a:p>
          <a:p>
            <a:pPr lvl="4"/>
            <a:r>
              <a:t>Texte niveau 5</a:t>
            </a:r>
          </a:p>
        </p:txBody>
      </p:sp>
      <p:sp>
        <p:nvSpPr>
          <p:cNvPr id="57"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IN_POINT">
    <p:spTree>
      <p:nvGrpSpPr>
        <p:cNvPr id="1" name=""/>
        <p:cNvGrpSpPr/>
        <p:nvPr/>
      </p:nvGrpSpPr>
      <p:grpSpPr>
        <a:xfrm>
          <a:off x="0" y="0"/>
          <a:ext cx="0" cy="0"/>
          <a:chOff x="0" y="0"/>
          <a:chExt cx="0" cy="0"/>
        </a:xfrm>
      </p:grpSpPr>
      <p:sp>
        <p:nvSpPr>
          <p:cNvPr id="64" name="Texte du titre"/>
          <p:cNvSpPr txBox="1"/>
          <p:nvPr>
            <p:ph type="title"/>
          </p:nvPr>
        </p:nvSpPr>
        <p:spPr>
          <a:xfrm>
            <a:off x="490250" y="450149"/>
            <a:ext cx="6367801" cy="4090801"/>
          </a:xfrm>
          <a:prstGeom prst="rect">
            <a:avLst/>
          </a:prstGeom>
        </p:spPr>
        <p:txBody>
          <a:bodyPr anchor="ctr"/>
          <a:lstStyle>
            <a:lvl1pPr>
              <a:defRPr sz="4800"/>
            </a:lvl1pPr>
          </a:lstStyle>
          <a:p>
            <a:pPr/>
            <a:r>
              <a:t>Texte du titre</a:t>
            </a:r>
          </a:p>
        </p:txBody>
      </p:sp>
      <p:sp>
        <p:nvSpPr>
          <p:cNvPr id="6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TITLE_AND_DESCRIPTION">
    <p:spTree>
      <p:nvGrpSpPr>
        <p:cNvPr id="1" name=""/>
        <p:cNvGrpSpPr/>
        <p:nvPr/>
      </p:nvGrpSpPr>
      <p:grpSpPr>
        <a:xfrm>
          <a:off x="0" y="0"/>
          <a:ext cx="0" cy="0"/>
          <a:chOff x="0" y="0"/>
          <a:chExt cx="0" cy="0"/>
        </a:xfrm>
      </p:grpSpPr>
      <p:sp>
        <p:nvSpPr>
          <p:cNvPr id="72" name="Google Shape;36;p9"/>
          <p:cNvSpPr/>
          <p:nvPr/>
        </p:nvSpPr>
        <p:spPr>
          <a:xfrm>
            <a:off x="4572000" y="-125"/>
            <a:ext cx="4572000" cy="5143501"/>
          </a:xfrm>
          <a:prstGeom prst="rect">
            <a:avLst/>
          </a:prstGeom>
          <a:solidFill>
            <a:srgbClr val="EEEEEE"/>
          </a:solidFill>
          <a:ln w="12700">
            <a:miter lim="400000"/>
          </a:ln>
        </p:spPr>
        <p:txBody>
          <a:bodyPr lIns="0" tIns="0" rIns="0" bIns="0" anchor="ctr"/>
          <a:lstStyle/>
          <a:p>
            <a:pPr/>
          </a:p>
        </p:txBody>
      </p:sp>
      <p:sp>
        <p:nvSpPr>
          <p:cNvPr id="73" name="Texte du titre"/>
          <p:cNvSpPr txBox="1"/>
          <p:nvPr>
            <p:ph type="title"/>
          </p:nvPr>
        </p:nvSpPr>
        <p:spPr>
          <a:xfrm>
            <a:off x="265500" y="1233175"/>
            <a:ext cx="4045200" cy="1482301"/>
          </a:xfrm>
          <a:prstGeom prst="rect">
            <a:avLst/>
          </a:prstGeom>
        </p:spPr>
        <p:txBody>
          <a:bodyPr anchor="b"/>
          <a:lstStyle>
            <a:lvl1pPr algn="ctr">
              <a:defRPr sz="4200"/>
            </a:lvl1pPr>
          </a:lstStyle>
          <a:p>
            <a:pPr/>
            <a:r>
              <a:t>Texte du titre</a:t>
            </a:r>
          </a:p>
        </p:txBody>
      </p:sp>
      <p:sp>
        <p:nvSpPr>
          <p:cNvPr id="74" name="Texte niveau 1…"/>
          <p:cNvSpPr txBox="1"/>
          <p:nvPr>
            <p:ph type="body" sz="quarter" idx="1"/>
          </p:nvPr>
        </p:nvSpPr>
        <p:spPr>
          <a:xfrm>
            <a:off x="265500" y="2803075"/>
            <a:ext cx="4045200" cy="1235101"/>
          </a:xfrm>
          <a:prstGeom prst="rect">
            <a:avLst/>
          </a:prstGeom>
        </p:spPr>
        <p:txBody>
          <a:bodyPr/>
          <a:lstStyle>
            <a:lvl1pPr marL="342900" indent="-228600" algn="ctr">
              <a:lnSpc>
                <a:spcPct val="100000"/>
              </a:lnSpc>
              <a:buClrTx/>
              <a:buSzTx/>
              <a:buFontTx/>
              <a:buNone/>
              <a:defRPr sz="2100"/>
            </a:lvl1pPr>
            <a:lvl2pPr marL="342900" indent="254000" algn="ctr">
              <a:lnSpc>
                <a:spcPct val="100000"/>
              </a:lnSpc>
              <a:buClrTx/>
              <a:buSzTx/>
              <a:buFontTx/>
              <a:buNone/>
              <a:defRPr sz="2100"/>
            </a:lvl2pPr>
            <a:lvl3pPr marL="342900" indent="711200" algn="ctr">
              <a:lnSpc>
                <a:spcPct val="100000"/>
              </a:lnSpc>
              <a:buClrTx/>
              <a:buSzTx/>
              <a:buFontTx/>
              <a:buNone/>
              <a:defRPr sz="2100"/>
            </a:lvl3pPr>
            <a:lvl4pPr marL="342900" indent="1168400" algn="ctr">
              <a:lnSpc>
                <a:spcPct val="100000"/>
              </a:lnSpc>
              <a:buClrTx/>
              <a:buSzTx/>
              <a:buFontTx/>
              <a:buNone/>
              <a:defRPr sz="2100"/>
            </a:lvl4pPr>
            <a:lvl5pPr marL="342900" indent="1625600" algn="ctr">
              <a:lnSpc>
                <a:spcPct val="100000"/>
              </a:lnSpc>
              <a:buClrTx/>
              <a:buSzTx/>
              <a:buFontTx/>
              <a:buNone/>
              <a:defRPr sz="2100"/>
            </a:lvl5pPr>
          </a:lstStyle>
          <a:p>
            <a:pPr/>
            <a:r>
              <a:t>Texte niveau 1</a:t>
            </a:r>
          </a:p>
          <a:p>
            <a:pPr lvl="1"/>
            <a:r>
              <a:t>Texte niveau 2</a:t>
            </a:r>
          </a:p>
          <a:p>
            <a:pPr lvl="2"/>
            <a:r>
              <a:t>Texte niveau 3</a:t>
            </a:r>
          </a:p>
          <a:p>
            <a:pPr lvl="3"/>
            <a:r>
              <a:t>Texte niveau 4</a:t>
            </a:r>
          </a:p>
          <a:p>
            <a:pPr lvl="4"/>
            <a:r>
              <a:t>Texte niveau 5</a:t>
            </a:r>
          </a:p>
        </p:txBody>
      </p:sp>
      <p:sp>
        <p:nvSpPr>
          <p:cNvPr id="75" name="Google Shape;39;p9"/>
          <p:cNvSpPr txBox="1"/>
          <p:nvPr>
            <p:ph type="body" sz="half" idx="21"/>
          </p:nvPr>
        </p:nvSpPr>
        <p:spPr>
          <a:xfrm>
            <a:off x="4939500" y="724074"/>
            <a:ext cx="3837000" cy="3695102"/>
          </a:xfrm>
          <a:prstGeom prst="rect">
            <a:avLst/>
          </a:prstGeom>
        </p:spPr>
        <p:txBody>
          <a:bodyPr anchor="ctr"/>
          <a:lstStyle/>
          <a:p>
            <a:pPr/>
          </a:p>
        </p:txBody>
      </p:sp>
      <p:sp>
        <p:nvSpPr>
          <p:cNvPr id="76"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APTION_ONLY">
    <p:spTree>
      <p:nvGrpSpPr>
        <p:cNvPr id="1" name=""/>
        <p:cNvGrpSpPr/>
        <p:nvPr/>
      </p:nvGrpSpPr>
      <p:grpSpPr>
        <a:xfrm>
          <a:off x="0" y="0"/>
          <a:ext cx="0" cy="0"/>
          <a:chOff x="0" y="0"/>
          <a:chExt cx="0" cy="0"/>
        </a:xfrm>
      </p:grpSpPr>
      <p:sp>
        <p:nvSpPr>
          <p:cNvPr id="83" name="Texte niveau 1…"/>
          <p:cNvSpPr txBox="1"/>
          <p:nvPr>
            <p:ph type="body" sz="quarter" idx="1"/>
          </p:nvPr>
        </p:nvSpPr>
        <p:spPr>
          <a:xfrm>
            <a:off x="311699" y="4230575"/>
            <a:ext cx="5998802" cy="605101"/>
          </a:xfrm>
          <a:prstGeom prst="rect">
            <a:avLst/>
          </a:prstGeom>
        </p:spPr>
        <p:txBody>
          <a:bodyPr anchor="ctr"/>
          <a:lstStyle>
            <a:lvl1pPr marL="228600" indent="0">
              <a:lnSpc>
                <a:spcPct val="100000"/>
              </a:lnSpc>
              <a:buClrTx/>
              <a:buSzTx/>
              <a:buFontTx/>
              <a:buNone/>
            </a:lvl1pPr>
            <a:lvl2pPr>
              <a:lnSpc>
                <a:spcPct val="100000"/>
              </a:lnSpc>
              <a:buClrTx/>
              <a:buFontTx/>
            </a:lvl2pPr>
            <a:lvl3pPr>
              <a:lnSpc>
                <a:spcPct val="100000"/>
              </a:lnSpc>
              <a:buClrTx/>
              <a:buFontTx/>
            </a:lvl3pPr>
            <a:lvl4pPr>
              <a:lnSpc>
                <a:spcPct val="100000"/>
              </a:lnSpc>
              <a:buClrTx/>
              <a:buFontTx/>
            </a:lvl4pPr>
            <a:lvl5pPr>
              <a:lnSpc>
                <a:spcPct val="100000"/>
              </a:lnSpc>
              <a:buClrTx/>
              <a:buFontTx/>
            </a:lvl5pPr>
          </a:lstStyle>
          <a:p>
            <a:pPr/>
            <a:r>
              <a:t>Texte niveau 1</a:t>
            </a:r>
          </a:p>
          <a:p>
            <a:pPr lvl="1"/>
            <a:r>
              <a:t>Texte niveau 2</a:t>
            </a:r>
          </a:p>
          <a:p>
            <a:pPr lvl="2"/>
            <a:r>
              <a:t>Texte niveau 3</a:t>
            </a:r>
          </a:p>
          <a:p>
            <a:pPr lvl="3"/>
            <a:r>
              <a:t>Texte niveau 4</a:t>
            </a:r>
          </a:p>
          <a:p>
            <a:pPr lvl="4"/>
            <a:r>
              <a:t>Texte niveau 5</a:t>
            </a:r>
          </a:p>
        </p:txBody>
      </p:sp>
      <p:sp>
        <p:nvSpPr>
          <p:cNvPr id="8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exte du titre"/>
          <p:cNvSpPr txBox="1"/>
          <p:nvPr>
            <p:ph type="title"/>
          </p:nvPr>
        </p:nvSpPr>
        <p:spPr>
          <a:xfrm>
            <a:off x="311699" y="445025"/>
            <a:ext cx="8520602" cy="5727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r>
              <a:t>Texte du titre</a:t>
            </a:r>
          </a:p>
        </p:txBody>
      </p:sp>
      <p:sp>
        <p:nvSpPr>
          <p:cNvPr id="3" name="Texte niveau 1…"/>
          <p:cNvSpPr txBox="1"/>
          <p:nvPr>
            <p:ph type="body" idx="1"/>
          </p:nvPr>
        </p:nvSpPr>
        <p:spPr>
          <a:xfrm>
            <a:off x="311699" y="1152475"/>
            <a:ext cx="8520602" cy="341640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r>
              <a:t>Texte niveau 1</a:t>
            </a:r>
          </a:p>
          <a:p>
            <a:pPr lvl="1"/>
            <a:r>
              <a:t>Texte niveau 2</a:t>
            </a:r>
          </a:p>
          <a:p>
            <a:pPr lvl="2"/>
            <a:r>
              <a:t>Texte niveau 3</a:t>
            </a:r>
          </a:p>
          <a:p>
            <a:pPr lvl="3"/>
            <a:r>
              <a:t>Texte niveau 4</a:t>
            </a:r>
          </a:p>
          <a:p>
            <a:pPr lvl="4"/>
            <a:r>
              <a:t>Texte niveau 5</a:t>
            </a:r>
          </a:p>
        </p:txBody>
      </p:sp>
      <p:sp>
        <p:nvSpPr>
          <p:cNvPr id="4" name="Numéro de diapositive"/>
          <p:cNvSpPr txBox="1"/>
          <p:nvPr>
            <p:ph type="sldNum" sz="quarter" idx="2"/>
          </p:nvPr>
        </p:nvSpPr>
        <p:spPr>
          <a:xfrm>
            <a:off x="8684345" y="4700819"/>
            <a:ext cx="336813" cy="318396"/>
          </a:xfrm>
          <a:prstGeom prst="rect">
            <a:avLst/>
          </a:prstGeom>
          <a:ln w="12700">
            <a:miter lim="400000"/>
          </a:ln>
        </p:spPr>
        <p:txBody>
          <a:bodyPr wrap="none" lIns="91424" tIns="91424" rIns="91424" bIns="91424" anchor="ctr">
            <a:normAutofit fontScale="100000" lnSpcReduction="0"/>
          </a:bodyPr>
          <a:lstStyle>
            <a:lvl1pPr algn="r">
              <a:defRPr sz="1000">
                <a:solidFill>
                  <a:schemeClr val="accent2">
                    <a:lumOff val="21764"/>
                  </a:schemeClr>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Arial"/>
        </a:defRPr>
      </a:lvl9pPr>
    </p:titleStyle>
    <p:bodyStyle>
      <a:lvl1pPr marL="457200" marR="0" indent="-342900"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j-lt"/>
          <a:ea typeface="+mj-ea"/>
          <a:cs typeface="+mj-cs"/>
          <a:sym typeface="Arial"/>
        </a:defRPr>
      </a:lvl1pPr>
      <a:lvl2pPr marL="1005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j-lt"/>
          <a:ea typeface="+mj-ea"/>
          <a:cs typeface="+mj-cs"/>
          <a:sym typeface="Arial"/>
        </a:defRPr>
      </a:lvl2pPr>
      <a:lvl3pPr marL="1462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j-lt"/>
          <a:ea typeface="+mj-ea"/>
          <a:cs typeface="+mj-cs"/>
          <a:sym typeface="Arial"/>
        </a:defRPr>
      </a:lvl3pPr>
      <a:lvl4pPr marL="1919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j-lt"/>
          <a:ea typeface="+mj-ea"/>
          <a:cs typeface="+mj-cs"/>
          <a:sym typeface="Arial"/>
        </a:defRPr>
      </a:lvl4pPr>
      <a:lvl5pPr marL="23767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j-lt"/>
          <a:ea typeface="+mj-ea"/>
          <a:cs typeface="+mj-cs"/>
          <a:sym typeface="Arial"/>
        </a:defRPr>
      </a:lvl5pPr>
      <a:lvl6pPr marL="28339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j-lt"/>
          <a:ea typeface="+mj-ea"/>
          <a:cs typeface="+mj-cs"/>
          <a:sym typeface="Arial"/>
        </a:defRPr>
      </a:lvl6pPr>
      <a:lvl7pPr marL="3291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j-lt"/>
          <a:ea typeface="+mj-ea"/>
          <a:cs typeface="+mj-cs"/>
          <a:sym typeface="Arial"/>
        </a:defRPr>
      </a:lvl7pPr>
      <a:lvl8pPr marL="3748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j-lt"/>
          <a:ea typeface="+mj-ea"/>
          <a:cs typeface="+mj-cs"/>
          <a:sym typeface="Arial"/>
        </a:defRPr>
      </a:lvl8pPr>
      <a:lvl9pPr marL="4205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j-lt"/>
          <a:ea typeface="+mj-ea"/>
          <a:cs typeface="+mj-cs"/>
          <a:sym typeface="Arial"/>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9.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0.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1.png"/><Relationship Id="rId3" Type="http://schemas.openxmlformats.org/officeDocument/2006/relationships/image" Target="../media/image12.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3.png"/><Relationship Id="rId3" Type="http://schemas.openxmlformats.org/officeDocument/2006/relationships/image" Target="../media/image1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5.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6.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7.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8.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9.png"/><Relationship Id="rId3" Type="http://schemas.openxmlformats.org/officeDocument/2006/relationships/image" Target="../media/image20.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1.png"/><Relationship Id="rId3" Type="http://schemas.openxmlformats.org/officeDocument/2006/relationships/image" Target="../media/image2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3.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4.png"/><Relationship Id="rId3" Type="http://schemas.openxmlformats.org/officeDocument/2006/relationships/image" Target="../media/image25.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6.png"/><Relationship Id="rId3" Type="http://schemas.openxmlformats.org/officeDocument/2006/relationships/image" Target="../media/image27.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jpeg"/><Relationship Id="rId3" Type="http://schemas.openxmlformats.org/officeDocument/2006/relationships/image" Target="../media/image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png"/><Relationship Id="rId3" Type="http://schemas.openxmlformats.org/officeDocument/2006/relationships/image" Target="../media/image7.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png"/><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5" name="Image de bâtimentGoogle Shape;253;p33" descr="Image de bâtimentGoogle Shape;253;p33"/>
          <p:cNvPicPr>
            <a:picLocks noChangeAspect="1"/>
          </p:cNvPicPr>
          <p:nvPr>
            <p:ph type="pic" idx="21"/>
          </p:nvPr>
        </p:nvPicPr>
        <p:blipFill>
          <a:blip r:embed="rId2">
            <a:extLst/>
          </a:blip>
          <a:srcRect l="20784" t="0" r="20784" b="0"/>
          <a:stretch>
            <a:fillRect/>
          </a:stretch>
        </p:blipFill>
        <p:spPr>
          <a:prstGeom prst="rect">
            <a:avLst/>
          </a:prstGeom>
        </p:spPr>
      </p:pic>
      <p:sp>
        <p:nvSpPr>
          <p:cNvPr id="396" name="Google Shape;254;p33"/>
          <p:cNvSpPr/>
          <p:nvPr/>
        </p:nvSpPr>
        <p:spPr>
          <a:xfrm rot="16200000">
            <a:off x="2009776" y="1791685"/>
            <a:ext cx="1809750" cy="15601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4655" y="0"/>
                </a:lnTo>
                <a:lnTo>
                  <a:pt x="16945" y="0"/>
                </a:lnTo>
                <a:lnTo>
                  <a:pt x="21600" y="10800"/>
                </a:lnTo>
                <a:lnTo>
                  <a:pt x="16945" y="21600"/>
                </a:lnTo>
                <a:lnTo>
                  <a:pt x="4655" y="21600"/>
                </a:lnTo>
                <a:close/>
              </a:path>
            </a:pathLst>
          </a:custGeom>
          <a:solidFill>
            <a:srgbClr val="3F3F3F"/>
          </a:solidFill>
          <a:ln w="12700">
            <a:miter lim="400000"/>
          </a:ln>
        </p:spPr>
        <p:txBody>
          <a:bodyPr lIns="0" tIns="0" rIns="0" bIns="0" anchor="ctr"/>
          <a:lstStyle/>
          <a:p>
            <a:pPr algn="ctr">
              <a:defRPr>
                <a:solidFill>
                  <a:srgbClr val="FFFFFF"/>
                </a:solidFill>
                <a:latin typeface="Calibri"/>
                <a:ea typeface="Calibri"/>
                <a:cs typeface="Calibri"/>
                <a:sym typeface="Calibri"/>
              </a:defRPr>
            </a:pPr>
          </a:p>
        </p:txBody>
      </p:sp>
      <p:sp>
        <p:nvSpPr>
          <p:cNvPr id="397" name="Google Shape;255;p33"/>
          <p:cNvSpPr txBox="1"/>
          <p:nvPr>
            <p:ph type="title"/>
          </p:nvPr>
        </p:nvSpPr>
        <p:spPr>
          <a:xfrm>
            <a:off x="4781791" y="1504563"/>
            <a:ext cx="3640180" cy="1212190"/>
          </a:xfrm>
          <a:prstGeom prst="rect">
            <a:avLst/>
          </a:prstGeom>
        </p:spPr>
        <p:txBody>
          <a:bodyPr/>
          <a:lstStyle>
            <a:lvl1pPr>
              <a:defRPr sz="2800">
                <a:latin typeface="Optima"/>
                <a:ea typeface="Optima"/>
                <a:cs typeface="Optima"/>
                <a:sym typeface="Optima"/>
              </a:defRPr>
            </a:lvl1pPr>
          </a:lstStyle>
          <a:p>
            <a:pPr/>
            <a:r>
              <a:t>Création et utilisation de la base de données</a:t>
            </a:r>
          </a:p>
        </p:txBody>
      </p:sp>
      <p:sp>
        <p:nvSpPr>
          <p:cNvPr id="398" name="Google Shape;256;p33"/>
          <p:cNvSpPr txBox="1"/>
          <p:nvPr>
            <p:ph type="body" sz="quarter" idx="1"/>
          </p:nvPr>
        </p:nvSpPr>
        <p:spPr>
          <a:xfrm>
            <a:off x="4781410" y="2730749"/>
            <a:ext cx="3640755" cy="943182"/>
          </a:xfrm>
          <a:prstGeom prst="rect">
            <a:avLst/>
          </a:prstGeom>
        </p:spPr>
        <p:txBody>
          <a:bodyPr/>
          <a:lstStyle>
            <a:lvl1pPr>
              <a:spcBef>
                <a:spcPts val="0"/>
              </a:spcBef>
              <a:defRPr>
                <a:latin typeface="Optima"/>
                <a:ea typeface="Optima"/>
                <a:cs typeface="Optima"/>
                <a:sym typeface="Optima"/>
              </a:defRPr>
            </a:lvl1pPr>
          </a:lstStyle>
          <a:p>
            <a:pPr/>
            <a:r>
              <a:t>JF Dubroca</a:t>
            </a:r>
          </a:p>
        </p:txBody>
      </p:sp>
      <p:pic>
        <p:nvPicPr>
          <p:cNvPr id="399" name="Google Shape;257;p33" descr="Google Shape;257;p33"/>
          <p:cNvPicPr>
            <a:picLocks noChangeAspect="1"/>
          </p:cNvPicPr>
          <p:nvPr/>
        </p:nvPicPr>
        <p:blipFill>
          <a:blip r:embed="rId3">
            <a:extLst/>
          </a:blip>
          <a:stretch>
            <a:fillRect/>
          </a:stretch>
        </p:blipFill>
        <p:spPr>
          <a:xfrm>
            <a:off x="4840216" y="3713672"/>
            <a:ext cx="4303785" cy="1429829"/>
          </a:xfrm>
          <a:prstGeom prst="rect">
            <a:avLst/>
          </a:prstGeom>
          <a:ln w="12700">
            <a:miter lim="400000"/>
          </a:ln>
        </p:spPr>
      </p:pic>
      <p:pic>
        <p:nvPicPr>
          <p:cNvPr id="400" name="Google Shape;258;p33" descr="Google Shape;258;p33"/>
          <p:cNvPicPr>
            <a:picLocks noChangeAspect="1"/>
          </p:cNvPicPr>
          <p:nvPr/>
        </p:nvPicPr>
        <p:blipFill>
          <a:blip r:embed="rId4">
            <a:extLst/>
          </a:blip>
          <a:srcRect l="11387" t="12667" r="63940" b="13973"/>
          <a:stretch>
            <a:fillRect/>
          </a:stretch>
        </p:blipFill>
        <p:spPr>
          <a:xfrm>
            <a:off x="1979721" y="1607745"/>
            <a:ext cx="1801843" cy="1779870"/>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9" name="Google Shape;341;p42"/>
          <p:cNvSpPr txBox="1"/>
          <p:nvPr>
            <p:ph type="title"/>
          </p:nvPr>
        </p:nvSpPr>
        <p:spPr>
          <a:xfrm>
            <a:off x="389008" y="156771"/>
            <a:ext cx="6249917" cy="860978"/>
          </a:xfrm>
          <a:prstGeom prst="rect">
            <a:avLst/>
          </a:prstGeom>
        </p:spPr>
        <p:txBody>
          <a:bodyPr/>
          <a:lstStyle>
            <a:lvl1pPr defTabSz="905255">
              <a:defRPr b="0" sz="3267">
                <a:latin typeface="Optima"/>
                <a:ea typeface="Optima"/>
                <a:cs typeface="Optima"/>
                <a:sym typeface="Optima"/>
              </a:defRPr>
            </a:lvl1pPr>
          </a:lstStyle>
          <a:p>
            <a:pPr/>
            <a:r>
              <a:t>Vérification de la période couverte</a:t>
            </a:r>
          </a:p>
        </p:txBody>
      </p:sp>
      <p:sp>
        <p:nvSpPr>
          <p:cNvPr id="450" name="Google Shape;343;p42"/>
          <p:cNvSpPr txBox="1"/>
          <p:nvPr>
            <p:ph type="sldNum" sz="quarter" idx="4294967295"/>
          </p:nvPr>
        </p:nvSpPr>
        <p:spPr>
          <a:xfrm>
            <a:off x="8718284" y="4812672"/>
            <a:ext cx="197114" cy="183025"/>
          </a:xfrm>
          <a:prstGeom prst="rect">
            <a:avLst/>
          </a:prstGeom>
          <a:extLst>
            <a:ext uri="{C572A759-6A51-4108-AA02-DFA0A04FC94B}">
              <ma14:wrappingTextBoxFlag xmlns:ma14="http://schemas.microsoft.com/office/mac/drawingml/2011/main" val="1"/>
            </a:ext>
          </a:extLst>
        </p:spPr>
        <p:txBody>
          <a:bodyPr lIns="34275" tIns="34275" rIns="34275" bIns="34275">
            <a:spAutoFit/>
          </a:bodyPr>
          <a:lstStyle>
            <a:lvl1pPr>
              <a:defRPr sz="900">
                <a:solidFill>
                  <a:srgbClr val="A5A5A5"/>
                </a:solidFill>
                <a:latin typeface="Calibri"/>
                <a:ea typeface="Calibri"/>
                <a:cs typeface="Calibri"/>
                <a:sym typeface="Calibri"/>
              </a:defRPr>
            </a:lvl1pPr>
          </a:lstStyle>
          <a:p>
            <a:pPr/>
            <a:fld id="{86CB4B4D-7CA3-9044-876B-883B54F8677D}" type="slidenum"/>
          </a:p>
        </p:txBody>
      </p:sp>
      <p:pic>
        <p:nvPicPr>
          <p:cNvPr id="451" name="vidéo-collée.png" descr="vidéo-collée.png"/>
          <p:cNvPicPr>
            <a:picLocks noChangeAspect="1"/>
          </p:cNvPicPr>
          <p:nvPr/>
        </p:nvPicPr>
        <p:blipFill>
          <a:blip r:embed="rId2">
            <a:extLst/>
          </a:blip>
          <a:stretch>
            <a:fillRect/>
          </a:stretch>
        </p:blipFill>
        <p:spPr>
          <a:xfrm>
            <a:off x="1543763" y="1296326"/>
            <a:ext cx="2011734" cy="3237769"/>
          </a:xfrm>
          <a:prstGeom prst="rect">
            <a:avLst/>
          </a:prstGeom>
          <a:ln w="12700">
            <a:miter lim="400000"/>
          </a:ln>
        </p:spPr>
      </p:pic>
      <p:sp>
        <p:nvSpPr>
          <p:cNvPr id="452" name="La période couverte correspond bien au premier semestre 2020 comme demandé."/>
          <p:cNvSpPr txBox="1"/>
          <p:nvPr/>
        </p:nvSpPr>
        <p:spPr>
          <a:xfrm>
            <a:off x="4403762" y="2358071"/>
            <a:ext cx="3196475" cy="42735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Optima"/>
                <a:ea typeface="Optima"/>
                <a:cs typeface="Optima"/>
                <a:sym typeface="Optima"/>
              </a:defRPr>
            </a:lvl1pPr>
          </a:lstStyle>
          <a:p>
            <a:pPr/>
            <a:r>
              <a:t>La période couverte correspond bien au premier semestre 2020 comme demandé. </a:t>
            </a:r>
          </a:p>
        </p:txBody>
      </p:sp>
      <p:sp>
        <p:nvSpPr>
          <p:cNvPr id="453" name="Google Shape;342;p42"/>
          <p:cNvSpPr txBox="1"/>
          <p:nvPr/>
        </p:nvSpPr>
        <p:spPr>
          <a:xfrm>
            <a:off x="288196" y="4876172"/>
            <a:ext cx="3017501" cy="183025"/>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spAutoFit/>
          </a:bodyPr>
          <a:lstStyle>
            <a:lvl1pPr>
              <a:defRPr sz="900">
                <a:solidFill>
                  <a:srgbClr val="A5A5A5"/>
                </a:solidFill>
                <a:latin typeface="Calibri"/>
                <a:ea typeface="Calibri"/>
                <a:cs typeface="Calibri"/>
                <a:sym typeface="Calibri"/>
              </a:defRPr>
            </a:lvl1pPr>
          </a:lstStyle>
          <a:p>
            <a:pPr/>
            <a:r>
              <a:t>DATAimmo 2020</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5" name="Google Shape;341;p42"/>
          <p:cNvSpPr txBox="1"/>
          <p:nvPr>
            <p:ph type="title"/>
          </p:nvPr>
        </p:nvSpPr>
        <p:spPr>
          <a:xfrm>
            <a:off x="389008" y="156771"/>
            <a:ext cx="2146301" cy="533401"/>
          </a:xfrm>
          <a:prstGeom prst="rect">
            <a:avLst/>
          </a:prstGeom>
        </p:spPr>
        <p:txBody>
          <a:bodyPr/>
          <a:lstStyle>
            <a:lvl1pPr>
              <a:defRPr b="0">
                <a:latin typeface="Optima"/>
                <a:ea typeface="Optima"/>
                <a:cs typeface="Optima"/>
                <a:sym typeface="Optima"/>
              </a:defRPr>
            </a:lvl1pPr>
          </a:lstStyle>
          <a:p>
            <a:pPr/>
            <a:r>
              <a:t>Requête 1</a:t>
            </a:r>
          </a:p>
        </p:txBody>
      </p:sp>
      <p:sp>
        <p:nvSpPr>
          <p:cNvPr id="456" name="Google Shape;343;p42"/>
          <p:cNvSpPr txBox="1"/>
          <p:nvPr>
            <p:ph type="sldNum" sz="quarter" idx="4294967295"/>
          </p:nvPr>
        </p:nvSpPr>
        <p:spPr>
          <a:xfrm>
            <a:off x="8718284" y="4812672"/>
            <a:ext cx="197114" cy="183025"/>
          </a:xfrm>
          <a:prstGeom prst="rect">
            <a:avLst/>
          </a:prstGeom>
          <a:extLst>
            <a:ext uri="{C572A759-6A51-4108-AA02-DFA0A04FC94B}">
              <ma14:wrappingTextBoxFlag xmlns:ma14="http://schemas.microsoft.com/office/mac/drawingml/2011/main" val="1"/>
            </a:ext>
          </a:extLst>
        </p:spPr>
        <p:txBody>
          <a:bodyPr lIns="34275" tIns="34275" rIns="34275" bIns="34275">
            <a:spAutoFit/>
          </a:bodyPr>
          <a:lstStyle>
            <a:lvl1pPr>
              <a:defRPr sz="900">
                <a:solidFill>
                  <a:srgbClr val="A5A5A5"/>
                </a:solidFill>
                <a:latin typeface="Calibri"/>
                <a:ea typeface="Calibri"/>
                <a:cs typeface="Calibri"/>
                <a:sym typeface="Calibri"/>
              </a:defRPr>
            </a:lvl1pPr>
          </a:lstStyle>
          <a:p>
            <a:pPr/>
            <a:fld id="{86CB4B4D-7CA3-9044-876B-883B54F8677D}" type="slidenum"/>
          </a:p>
        </p:txBody>
      </p:sp>
      <p:sp>
        <p:nvSpPr>
          <p:cNvPr id="457" name="Google Shape;344;p42"/>
          <p:cNvSpPr txBox="1"/>
          <p:nvPr>
            <p:ph type="body" sz="quarter" idx="1"/>
          </p:nvPr>
        </p:nvSpPr>
        <p:spPr>
          <a:xfrm>
            <a:off x="390369" y="749300"/>
            <a:ext cx="5658161" cy="532872"/>
          </a:xfrm>
          <a:prstGeom prst="rect">
            <a:avLst/>
          </a:prstGeom>
        </p:spPr>
        <p:txBody>
          <a:bodyPr/>
          <a:lstStyle>
            <a:lvl1pPr marL="0">
              <a:spcBef>
                <a:spcPts val="0"/>
              </a:spcBef>
              <a:defRPr>
                <a:latin typeface="Optima"/>
                <a:ea typeface="Optima"/>
                <a:cs typeface="Optima"/>
                <a:sym typeface="Optima"/>
              </a:defRPr>
            </a:lvl1pPr>
          </a:lstStyle>
          <a:p>
            <a:pPr/>
            <a:r>
              <a:t>Nombre total d’appartements vendus au premier semestre 2020</a:t>
            </a:r>
          </a:p>
        </p:txBody>
      </p:sp>
      <p:sp>
        <p:nvSpPr>
          <p:cNvPr id="458" name="31 378 appartements ont été vendus au premier semestre 2020"/>
          <p:cNvSpPr txBox="1"/>
          <p:nvPr/>
        </p:nvSpPr>
        <p:spPr>
          <a:xfrm>
            <a:off x="6388100" y="2796221"/>
            <a:ext cx="1942444" cy="64325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just">
              <a:defRPr>
                <a:latin typeface="Optima"/>
                <a:ea typeface="Optima"/>
                <a:cs typeface="Optima"/>
                <a:sym typeface="Optima"/>
              </a:defRPr>
            </a:lvl1pPr>
          </a:lstStyle>
          <a:p>
            <a:pPr/>
            <a:r>
              <a:t>31 378 appartements ont été vendus au premier semestre 2020</a:t>
            </a:r>
          </a:p>
        </p:txBody>
      </p:sp>
      <p:sp>
        <p:nvSpPr>
          <p:cNvPr id="459" name="Google Shape;342;p42"/>
          <p:cNvSpPr txBox="1"/>
          <p:nvPr/>
        </p:nvSpPr>
        <p:spPr>
          <a:xfrm>
            <a:off x="288196" y="4876172"/>
            <a:ext cx="3017501" cy="183025"/>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spAutoFit/>
          </a:bodyPr>
          <a:lstStyle>
            <a:lvl1pPr>
              <a:defRPr sz="900">
                <a:solidFill>
                  <a:srgbClr val="A5A5A5"/>
                </a:solidFill>
                <a:latin typeface="Calibri"/>
                <a:ea typeface="Calibri"/>
                <a:cs typeface="Calibri"/>
                <a:sym typeface="Calibri"/>
              </a:defRPr>
            </a:lvl1pPr>
          </a:lstStyle>
          <a:p>
            <a:pPr/>
            <a:r>
              <a:t>DATAimmo 2020</a:t>
            </a:r>
          </a:p>
        </p:txBody>
      </p:sp>
      <p:pic>
        <p:nvPicPr>
          <p:cNvPr id="460" name="vidéo-collée.png" descr="vidéo-collée.png"/>
          <p:cNvPicPr>
            <a:picLocks noChangeAspect="0"/>
          </p:cNvPicPr>
          <p:nvPr/>
        </p:nvPicPr>
        <p:blipFill>
          <a:blip r:embed="rId2">
            <a:extLst/>
          </a:blip>
          <a:stretch>
            <a:fillRect/>
          </a:stretch>
        </p:blipFill>
        <p:spPr>
          <a:xfrm>
            <a:off x="812800" y="1422400"/>
            <a:ext cx="4813300" cy="3390900"/>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2" name="Google Shape;341;p42"/>
          <p:cNvSpPr txBox="1"/>
          <p:nvPr>
            <p:ph type="title"/>
          </p:nvPr>
        </p:nvSpPr>
        <p:spPr>
          <a:xfrm>
            <a:off x="389008" y="156771"/>
            <a:ext cx="2146301" cy="533401"/>
          </a:xfrm>
          <a:prstGeom prst="rect">
            <a:avLst/>
          </a:prstGeom>
        </p:spPr>
        <p:txBody>
          <a:bodyPr/>
          <a:lstStyle>
            <a:lvl1pPr>
              <a:defRPr b="0">
                <a:latin typeface="Optima"/>
                <a:ea typeface="Optima"/>
                <a:cs typeface="Optima"/>
                <a:sym typeface="Optima"/>
              </a:defRPr>
            </a:lvl1pPr>
          </a:lstStyle>
          <a:p>
            <a:pPr/>
            <a:r>
              <a:t>Requête 2</a:t>
            </a:r>
          </a:p>
        </p:txBody>
      </p:sp>
      <p:sp>
        <p:nvSpPr>
          <p:cNvPr id="463" name="Google Shape;343;p42"/>
          <p:cNvSpPr txBox="1"/>
          <p:nvPr>
            <p:ph type="sldNum" sz="quarter" idx="4294967295"/>
          </p:nvPr>
        </p:nvSpPr>
        <p:spPr>
          <a:xfrm>
            <a:off x="8718284" y="4812672"/>
            <a:ext cx="197114" cy="183025"/>
          </a:xfrm>
          <a:prstGeom prst="rect">
            <a:avLst/>
          </a:prstGeom>
          <a:extLst>
            <a:ext uri="{C572A759-6A51-4108-AA02-DFA0A04FC94B}">
              <ma14:wrappingTextBoxFlag xmlns:ma14="http://schemas.microsoft.com/office/mac/drawingml/2011/main" val="1"/>
            </a:ext>
          </a:extLst>
        </p:spPr>
        <p:txBody>
          <a:bodyPr lIns="34275" tIns="34275" rIns="34275" bIns="34275">
            <a:spAutoFit/>
          </a:bodyPr>
          <a:lstStyle>
            <a:lvl1pPr>
              <a:defRPr sz="900">
                <a:solidFill>
                  <a:srgbClr val="A5A5A5"/>
                </a:solidFill>
                <a:latin typeface="Calibri"/>
                <a:ea typeface="Calibri"/>
                <a:cs typeface="Calibri"/>
                <a:sym typeface="Calibri"/>
              </a:defRPr>
            </a:lvl1pPr>
          </a:lstStyle>
          <a:p>
            <a:pPr/>
            <a:fld id="{86CB4B4D-7CA3-9044-876B-883B54F8677D}" type="slidenum"/>
          </a:p>
        </p:txBody>
      </p:sp>
      <p:sp>
        <p:nvSpPr>
          <p:cNvPr id="464" name="Google Shape;344;p42"/>
          <p:cNvSpPr txBox="1"/>
          <p:nvPr>
            <p:ph type="body" sz="quarter" idx="1"/>
          </p:nvPr>
        </p:nvSpPr>
        <p:spPr>
          <a:xfrm>
            <a:off x="390369" y="749300"/>
            <a:ext cx="6491526" cy="532872"/>
          </a:xfrm>
          <a:prstGeom prst="rect">
            <a:avLst/>
          </a:prstGeom>
        </p:spPr>
        <p:txBody>
          <a:bodyPr/>
          <a:lstStyle>
            <a:lvl1pPr marL="0"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rgbClr val="000000"/>
                </a:solidFill>
                <a:latin typeface="Optima"/>
                <a:ea typeface="Optima"/>
                <a:cs typeface="Optima"/>
                <a:sym typeface="Optima"/>
              </a:defRPr>
            </a:lvl1pPr>
          </a:lstStyle>
          <a:p>
            <a:pPr/>
            <a:r>
              <a:t>Le nombre de ventes d’appartement par région pour le 1er semestre 2020.</a:t>
            </a:r>
          </a:p>
        </p:txBody>
      </p:sp>
      <p:pic>
        <p:nvPicPr>
          <p:cNvPr id="465" name="vidéo-collée.png" descr="vidéo-collée.png"/>
          <p:cNvPicPr>
            <a:picLocks noChangeAspect="0"/>
          </p:cNvPicPr>
          <p:nvPr/>
        </p:nvPicPr>
        <p:blipFill>
          <a:blip r:embed="rId2">
            <a:extLst/>
          </a:blip>
          <a:stretch>
            <a:fillRect/>
          </a:stretch>
        </p:blipFill>
        <p:spPr>
          <a:xfrm>
            <a:off x="638744" y="1421772"/>
            <a:ext cx="4813301" cy="3390901"/>
          </a:xfrm>
          <a:prstGeom prst="rect">
            <a:avLst/>
          </a:prstGeom>
          <a:ln w="12700">
            <a:miter lim="400000"/>
          </a:ln>
        </p:spPr>
      </p:pic>
      <p:pic>
        <p:nvPicPr>
          <p:cNvPr id="466" name="vidéo-collée.png" descr="vidéo-collée.png"/>
          <p:cNvPicPr>
            <a:picLocks noChangeAspect="1"/>
          </p:cNvPicPr>
          <p:nvPr/>
        </p:nvPicPr>
        <p:blipFill>
          <a:blip r:embed="rId3">
            <a:extLst/>
          </a:blip>
          <a:stretch>
            <a:fillRect/>
          </a:stretch>
        </p:blipFill>
        <p:spPr>
          <a:xfrm>
            <a:off x="5742761" y="1421772"/>
            <a:ext cx="2762495" cy="3390901"/>
          </a:xfrm>
          <a:prstGeom prst="rect">
            <a:avLst/>
          </a:prstGeom>
          <a:ln w="12700">
            <a:miter lim="400000"/>
          </a:ln>
        </p:spPr>
      </p:pic>
      <p:sp>
        <p:nvSpPr>
          <p:cNvPr id="467" name="Google Shape;342;p42"/>
          <p:cNvSpPr txBox="1"/>
          <p:nvPr/>
        </p:nvSpPr>
        <p:spPr>
          <a:xfrm>
            <a:off x="288196" y="4876172"/>
            <a:ext cx="3017501" cy="183025"/>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spAutoFit/>
          </a:bodyPr>
          <a:lstStyle>
            <a:lvl1pPr>
              <a:defRPr sz="900">
                <a:solidFill>
                  <a:srgbClr val="A5A5A5"/>
                </a:solidFill>
                <a:latin typeface="Calibri"/>
                <a:ea typeface="Calibri"/>
                <a:cs typeface="Calibri"/>
                <a:sym typeface="Calibri"/>
              </a:defRPr>
            </a:lvl1pPr>
          </a:lstStyle>
          <a:p>
            <a:pPr/>
            <a:r>
              <a:t>DATAimmo 2020</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9" name="Google Shape;341;p42"/>
          <p:cNvSpPr txBox="1"/>
          <p:nvPr>
            <p:ph type="title"/>
          </p:nvPr>
        </p:nvSpPr>
        <p:spPr>
          <a:xfrm>
            <a:off x="389008" y="156771"/>
            <a:ext cx="2146301" cy="533401"/>
          </a:xfrm>
          <a:prstGeom prst="rect">
            <a:avLst/>
          </a:prstGeom>
        </p:spPr>
        <p:txBody>
          <a:bodyPr/>
          <a:lstStyle>
            <a:lvl1pPr>
              <a:defRPr b="0">
                <a:latin typeface="Optima"/>
                <a:ea typeface="Optima"/>
                <a:cs typeface="Optima"/>
                <a:sym typeface="Optima"/>
              </a:defRPr>
            </a:lvl1pPr>
          </a:lstStyle>
          <a:p>
            <a:pPr/>
            <a:r>
              <a:t>Requête 3</a:t>
            </a:r>
          </a:p>
        </p:txBody>
      </p:sp>
      <p:sp>
        <p:nvSpPr>
          <p:cNvPr id="470" name="Google Shape;343;p42"/>
          <p:cNvSpPr txBox="1"/>
          <p:nvPr>
            <p:ph type="sldNum" sz="quarter" idx="4294967295"/>
          </p:nvPr>
        </p:nvSpPr>
        <p:spPr>
          <a:xfrm>
            <a:off x="8718284" y="4812672"/>
            <a:ext cx="197114" cy="183025"/>
          </a:xfrm>
          <a:prstGeom prst="rect">
            <a:avLst/>
          </a:prstGeom>
          <a:extLst>
            <a:ext uri="{C572A759-6A51-4108-AA02-DFA0A04FC94B}">
              <ma14:wrappingTextBoxFlag xmlns:ma14="http://schemas.microsoft.com/office/mac/drawingml/2011/main" val="1"/>
            </a:ext>
          </a:extLst>
        </p:spPr>
        <p:txBody>
          <a:bodyPr lIns="34275" tIns="34275" rIns="34275" bIns="34275">
            <a:spAutoFit/>
          </a:bodyPr>
          <a:lstStyle>
            <a:lvl1pPr>
              <a:defRPr sz="900">
                <a:solidFill>
                  <a:srgbClr val="A5A5A5"/>
                </a:solidFill>
                <a:latin typeface="Calibri"/>
                <a:ea typeface="Calibri"/>
                <a:cs typeface="Calibri"/>
                <a:sym typeface="Calibri"/>
              </a:defRPr>
            </a:lvl1pPr>
          </a:lstStyle>
          <a:p>
            <a:pPr/>
            <a:fld id="{86CB4B4D-7CA3-9044-876B-883B54F8677D}" type="slidenum"/>
          </a:p>
        </p:txBody>
      </p:sp>
      <p:sp>
        <p:nvSpPr>
          <p:cNvPr id="471" name="Google Shape;344;p42"/>
          <p:cNvSpPr txBox="1"/>
          <p:nvPr>
            <p:ph type="body" sz="quarter" idx="1"/>
          </p:nvPr>
        </p:nvSpPr>
        <p:spPr>
          <a:xfrm>
            <a:off x="390369" y="749300"/>
            <a:ext cx="5526449" cy="532872"/>
          </a:xfrm>
          <a:prstGeom prst="rect">
            <a:avLst/>
          </a:prstGeom>
        </p:spPr>
        <p:txBody>
          <a:bodyPr/>
          <a:lstStyle>
            <a:lvl1pPr marL="0"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rgbClr val="000000"/>
                </a:solidFill>
                <a:latin typeface="Optima"/>
                <a:ea typeface="Optima"/>
                <a:cs typeface="Optima"/>
                <a:sym typeface="Optima"/>
              </a:defRPr>
            </a:lvl1pPr>
          </a:lstStyle>
          <a:p>
            <a:pPr/>
            <a:r>
              <a:t>Proportion des ventes d’appartements par le nombre de pièces</a:t>
            </a:r>
          </a:p>
        </p:txBody>
      </p:sp>
      <p:sp>
        <p:nvSpPr>
          <p:cNvPr id="472" name="Près d’un tiers des appartements vendus…"/>
          <p:cNvSpPr txBox="1"/>
          <p:nvPr/>
        </p:nvSpPr>
        <p:spPr>
          <a:xfrm>
            <a:off x="6935087" y="1945614"/>
            <a:ext cx="1842217" cy="215455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defRPr>
                <a:latin typeface="Optima"/>
                <a:ea typeface="Optima"/>
                <a:cs typeface="Optima"/>
                <a:sym typeface="Optima"/>
              </a:defRPr>
            </a:pPr>
            <a:r>
              <a:t>Près d’un tiers des appartements vendus </a:t>
            </a:r>
          </a:p>
          <a:p>
            <a:pPr>
              <a:defRPr>
                <a:latin typeface="Optima"/>
                <a:ea typeface="Optima"/>
                <a:cs typeface="Optima"/>
                <a:sym typeface="Optima"/>
              </a:defRPr>
            </a:pPr>
            <a:r>
              <a:t>comportent deux pièces, suivis des appartements de 3 pièces et de ceux d’une pièce. </a:t>
            </a:r>
          </a:p>
          <a:p>
            <a:pPr>
              <a:defRPr>
                <a:latin typeface="Optima"/>
                <a:ea typeface="Optima"/>
                <a:cs typeface="Optima"/>
                <a:sym typeface="Optima"/>
              </a:defRPr>
            </a:pPr>
            <a:r>
              <a:t>Les appartements de plus de 5 pièces se vendent peu. </a:t>
            </a:r>
          </a:p>
        </p:txBody>
      </p:sp>
      <p:pic>
        <p:nvPicPr>
          <p:cNvPr id="473" name="vidéo-collée.png" descr="vidéo-collée.png"/>
          <p:cNvPicPr>
            <a:picLocks noChangeAspect="1"/>
          </p:cNvPicPr>
          <p:nvPr/>
        </p:nvPicPr>
        <p:blipFill>
          <a:blip r:embed="rId2">
            <a:extLst/>
          </a:blip>
          <a:stretch>
            <a:fillRect/>
          </a:stretch>
        </p:blipFill>
        <p:spPr>
          <a:xfrm>
            <a:off x="366696" y="1957679"/>
            <a:ext cx="3735893" cy="2130428"/>
          </a:xfrm>
          <a:prstGeom prst="rect">
            <a:avLst/>
          </a:prstGeom>
          <a:ln w="12700">
            <a:miter lim="400000"/>
          </a:ln>
        </p:spPr>
      </p:pic>
      <p:pic>
        <p:nvPicPr>
          <p:cNvPr id="474" name="vidéo-collée.png" descr="vidéo-collée.png"/>
          <p:cNvPicPr>
            <a:picLocks noChangeAspect="1"/>
          </p:cNvPicPr>
          <p:nvPr/>
        </p:nvPicPr>
        <p:blipFill>
          <a:blip r:embed="rId3">
            <a:extLst/>
          </a:blip>
          <a:stretch>
            <a:fillRect/>
          </a:stretch>
        </p:blipFill>
        <p:spPr>
          <a:xfrm>
            <a:off x="4520932" y="1957679"/>
            <a:ext cx="1995813" cy="2130428"/>
          </a:xfrm>
          <a:prstGeom prst="rect">
            <a:avLst/>
          </a:prstGeom>
          <a:ln w="12700">
            <a:miter lim="400000"/>
          </a:ln>
        </p:spPr>
      </p:pic>
      <p:sp>
        <p:nvSpPr>
          <p:cNvPr id="475" name="Google Shape;342;p42"/>
          <p:cNvSpPr txBox="1"/>
          <p:nvPr/>
        </p:nvSpPr>
        <p:spPr>
          <a:xfrm>
            <a:off x="288196" y="4876172"/>
            <a:ext cx="3017501" cy="183025"/>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spAutoFit/>
          </a:bodyPr>
          <a:lstStyle>
            <a:lvl1pPr>
              <a:defRPr sz="900">
                <a:solidFill>
                  <a:srgbClr val="A5A5A5"/>
                </a:solidFill>
                <a:latin typeface="Calibri"/>
                <a:ea typeface="Calibri"/>
                <a:cs typeface="Calibri"/>
                <a:sym typeface="Calibri"/>
              </a:defRPr>
            </a:lvl1pPr>
          </a:lstStyle>
          <a:p>
            <a:pPr/>
            <a:r>
              <a:t>DATAimmo 2020</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7" name="Google Shape;341;p42"/>
          <p:cNvSpPr txBox="1"/>
          <p:nvPr>
            <p:ph type="title"/>
          </p:nvPr>
        </p:nvSpPr>
        <p:spPr>
          <a:xfrm>
            <a:off x="389008" y="156771"/>
            <a:ext cx="2146301" cy="533401"/>
          </a:xfrm>
          <a:prstGeom prst="rect">
            <a:avLst/>
          </a:prstGeom>
        </p:spPr>
        <p:txBody>
          <a:bodyPr/>
          <a:lstStyle>
            <a:lvl1pPr>
              <a:defRPr b="0">
                <a:latin typeface="Optima"/>
                <a:ea typeface="Optima"/>
                <a:cs typeface="Optima"/>
                <a:sym typeface="Optima"/>
              </a:defRPr>
            </a:lvl1pPr>
          </a:lstStyle>
          <a:p>
            <a:pPr/>
            <a:r>
              <a:t>Requête 4</a:t>
            </a:r>
          </a:p>
        </p:txBody>
      </p:sp>
      <p:sp>
        <p:nvSpPr>
          <p:cNvPr id="478" name="Google Shape;343;p42"/>
          <p:cNvSpPr txBox="1"/>
          <p:nvPr>
            <p:ph type="sldNum" sz="quarter" idx="4294967295"/>
          </p:nvPr>
        </p:nvSpPr>
        <p:spPr>
          <a:xfrm>
            <a:off x="8718284" y="4812672"/>
            <a:ext cx="197114" cy="183025"/>
          </a:xfrm>
          <a:prstGeom prst="rect">
            <a:avLst/>
          </a:prstGeom>
          <a:extLst>
            <a:ext uri="{C572A759-6A51-4108-AA02-DFA0A04FC94B}">
              <ma14:wrappingTextBoxFlag xmlns:ma14="http://schemas.microsoft.com/office/mac/drawingml/2011/main" val="1"/>
            </a:ext>
          </a:extLst>
        </p:spPr>
        <p:txBody>
          <a:bodyPr lIns="34275" tIns="34275" rIns="34275" bIns="34275">
            <a:spAutoFit/>
          </a:bodyPr>
          <a:lstStyle>
            <a:lvl1pPr>
              <a:defRPr sz="900">
                <a:solidFill>
                  <a:srgbClr val="A5A5A5"/>
                </a:solidFill>
                <a:latin typeface="Calibri"/>
                <a:ea typeface="Calibri"/>
                <a:cs typeface="Calibri"/>
                <a:sym typeface="Calibri"/>
              </a:defRPr>
            </a:lvl1pPr>
          </a:lstStyle>
          <a:p>
            <a:pPr/>
            <a:fld id="{86CB4B4D-7CA3-9044-876B-883B54F8677D}" type="slidenum"/>
          </a:p>
        </p:txBody>
      </p:sp>
      <p:sp>
        <p:nvSpPr>
          <p:cNvPr id="479" name="Google Shape;344;p42"/>
          <p:cNvSpPr txBox="1"/>
          <p:nvPr>
            <p:ph type="body" sz="quarter" idx="1"/>
          </p:nvPr>
        </p:nvSpPr>
        <p:spPr>
          <a:xfrm>
            <a:off x="390369" y="749300"/>
            <a:ext cx="6095224" cy="532872"/>
          </a:xfrm>
          <a:prstGeom prst="rect">
            <a:avLst/>
          </a:prstGeom>
        </p:spPr>
        <p:txBody>
          <a:bodyPr/>
          <a:lstStyle>
            <a:lvl1pPr marL="0"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rgbClr val="000000"/>
                </a:solidFill>
                <a:latin typeface="Optima"/>
                <a:ea typeface="Optima"/>
                <a:cs typeface="Optima"/>
                <a:sym typeface="Optima"/>
              </a:defRPr>
            </a:lvl1pPr>
          </a:lstStyle>
          <a:p>
            <a:pPr/>
            <a:r>
              <a:t>Liste des 10 départements où le prix du mètre carré est le plus élevé. </a:t>
            </a:r>
          </a:p>
        </p:txBody>
      </p:sp>
      <p:sp>
        <p:nvSpPr>
          <p:cNvPr id="480" name="Les départements dans lesquels le prix au mètre carré est le plus élevés sont les départements d’Île de France"/>
          <p:cNvSpPr txBox="1"/>
          <p:nvPr/>
        </p:nvSpPr>
        <p:spPr>
          <a:xfrm>
            <a:off x="6386385" y="2579694"/>
            <a:ext cx="1943101" cy="107505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Optima"/>
                <a:ea typeface="Optima"/>
                <a:cs typeface="Optima"/>
                <a:sym typeface="Optima"/>
              </a:defRPr>
            </a:lvl1pPr>
          </a:lstStyle>
          <a:p>
            <a:pPr/>
            <a:r>
              <a:t>Les départements dans lesquels le prix au mètre carré est le plus élevés sont les départements d’Île de France</a:t>
            </a:r>
          </a:p>
        </p:txBody>
      </p:sp>
      <p:sp>
        <p:nvSpPr>
          <p:cNvPr id="481" name="Google Shape;342;p42"/>
          <p:cNvSpPr txBox="1"/>
          <p:nvPr/>
        </p:nvSpPr>
        <p:spPr>
          <a:xfrm>
            <a:off x="288196" y="4876172"/>
            <a:ext cx="3017501" cy="183025"/>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spAutoFit/>
          </a:bodyPr>
          <a:lstStyle>
            <a:lvl1pPr>
              <a:defRPr sz="900">
                <a:solidFill>
                  <a:srgbClr val="A5A5A5"/>
                </a:solidFill>
                <a:latin typeface="Calibri"/>
                <a:ea typeface="Calibri"/>
                <a:cs typeface="Calibri"/>
                <a:sym typeface="Calibri"/>
              </a:defRPr>
            </a:lvl1pPr>
          </a:lstStyle>
          <a:p>
            <a:pPr/>
            <a:r>
              <a:t>DATAimmo 2020</a:t>
            </a:r>
          </a:p>
        </p:txBody>
      </p:sp>
      <p:pic>
        <p:nvPicPr>
          <p:cNvPr id="482" name="vidéo-collée.png" descr="vidéo-collée.png"/>
          <p:cNvPicPr>
            <a:picLocks noChangeAspect="0"/>
          </p:cNvPicPr>
          <p:nvPr/>
        </p:nvPicPr>
        <p:blipFill>
          <a:blip r:embed="rId2">
            <a:extLst/>
          </a:blip>
          <a:stretch>
            <a:fillRect/>
          </a:stretch>
        </p:blipFill>
        <p:spPr>
          <a:xfrm>
            <a:off x="812800" y="1422400"/>
            <a:ext cx="4813300" cy="3390900"/>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4" name="Google Shape;341;p42"/>
          <p:cNvSpPr txBox="1"/>
          <p:nvPr>
            <p:ph type="title"/>
          </p:nvPr>
        </p:nvSpPr>
        <p:spPr>
          <a:xfrm>
            <a:off x="389008" y="156771"/>
            <a:ext cx="2146301" cy="533401"/>
          </a:xfrm>
          <a:prstGeom prst="rect">
            <a:avLst/>
          </a:prstGeom>
        </p:spPr>
        <p:txBody>
          <a:bodyPr/>
          <a:lstStyle>
            <a:lvl1pPr>
              <a:defRPr b="0">
                <a:latin typeface="Optima"/>
                <a:ea typeface="Optima"/>
                <a:cs typeface="Optima"/>
                <a:sym typeface="Optima"/>
              </a:defRPr>
            </a:lvl1pPr>
          </a:lstStyle>
          <a:p>
            <a:pPr/>
            <a:r>
              <a:t>Requête 5</a:t>
            </a:r>
          </a:p>
        </p:txBody>
      </p:sp>
      <p:sp>
        <p:nvSpPr>
          <p:cNvPr id="485" name="Google Shape;343;p42"/>
          <p:cNvSpPr txBox="1"/>
          <p:nvPr>
            <p:ph type="sldNum" sz="quarter" idx="4294967295"/>
          </p:nvPr>
        </p:nvSpPr>
        <p:spPr>
          <a:xfrm>
            <a:off x="8718284" y="4812672"/>
            <a:ext cx="197114" cy="183025"/>
          </a:xfrm>
          <a:prstGeom prst="rect">
            <a:avLst/>
          </a:prstGeom>
          <a:extLst>
            <a:ext uri="{C572A759-6A51-4108-AA02-DFA0A04FC94B}">
              <ma14:wrappingTextBoxFlag xmlns:ma14="http://schemas.microsoft.com/office/mac/drawingml/2011/main" val="1"/>
            </a:ext>
          </a:extLst>
        </p:spPr>
        <p:txBody>
          <a:bodyPr lIns="34275" tIns="34275" rIns="34275" bIns="34275">
            <a:spAutoFit/>
          </a:bodyPr>
          <a:lstStyle>
            <a:lvl1pPr>
              <a:defRPr sz="900">
                <a:solidFill>
                  <a:srgbClr val="A5A5A5"/>
                </a:solidFill>
                <a:latin typeface="Calibri"/>
                <a:ea typeface="Calibri"/>
                <a:cs typeface="Calibri"/>
                <a:sym typeface="Calibri"/>
              </a:defRPr>
            </a:lvl1pPr>
          </a:lstStyle>
          <a:p>
            <a:pPr/>
            <a:fld id="{86CB4B4D-7CA3-9044-876B-883B54F8677D}" type="slidenum"/>
          </a:p>
        </p:txBody>
      </p:sp>
      <p:sp>
        <p:nvSpPr>
          <p:cNvPr id="486" name="Google Shape;344;p42"/>
          <p:cNvSpPr txBox="1"/>
          <p:nvPr>
            <p:ph type="body" sz="quarter" idx="1"/>
          </p:nvPr>
        </p:nvSpPr>
        <p:spPr>
          <a:xfrm>
            <a:off x="390369" y="749300"/>
            <a:ext cx="5526449" cy="532872"/>
          </a:xfrm>
          <a:prstGeom prst="rect">
            <a:avLst/>
          </a:prstGeom>
        </p:spPr>
        <p:txBody>
          <a:bodyPr/>
          <a:lstStyle>
            <a:lvl1pPr marL="0"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rgbClr val="000000"/>
                </a:solidFill>
                <a:latin typeface="Optima"/>
                <a:ea typeface="Optima"/>
                <a:cs typeface="Optima"/>
                <a:sym typeface="Optima"/>
              </a:defRPr>
            </a:lvl1pPr>
          </a:lstStyle>
          <a:p>
            <a:pPr/>
            <a:r>
              <a:t>Prix moyen du mètre carré d’une maison en Île de France</a:t>
            </a:r>
          </a:p>
        </p:txBody>
      </p:sp>
      <p:sp>
        <p:nvSpPr>
          <p:cNvPr id="487" name="Le prix moyen du mètre carré d’une maison en Île de France est de 3745 €"/>
          <p:cNvSpPr txBox="1"/>
          <p:nvPr/>
        </p:nvSpPr>
        <p:spPr>
          <a:xfrm>
            <a:off x="6378793" y="2795594"/>
            <a:ext cx="1961714" cy="64325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Optima"/>
                <a:ea typeface="Optima"/>
                <a:cs typeface="Optima"/>
                <a:sym typeface="Optima"/>
              </a:defRPr>
            </a:lvl1pPr>
          </a:lstStyle>
          <a:p>
            <a:pPr/>
            <a:r>
              <a:t>Le prix moyen du mètre carré d’une maison en Île de France est de 3745 €</a:t>
            </a:r>
          </a:p>
        </p:txBody>
      </p:sp>
      <p:sp>
        <p:nvSpPr>
          <p:cNvPr id="488" name="Google Shape;342;p42"/>
          <p:cNvSpPr txBox="1"/>
          <p:nvPr/>
        </p:nvSpPr>
        <p:spPr>
          <a:xfrm>
            <a:off x="288196" y="4876172"/>
            <a:ext cx="3017501" cy="183025"/>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spAutoFit/>
          </a:bodyPr>
          <a:lstStyle>
            <a:lvl1pPr>
              <a:defRPr sz="900">
                <a:solidFill>
                  <a:srgbClr val="A5A5A5"/>
                </a:solidFill>
                <a:latin typeface="Calibri"/>
                <a:ea typeface="Calibri"/>
                <a:cs typeface="Calibri"/>
                <a:sym typeface="Calibri"/>
              </a:defRPr>
            </a:lvl1pPr>
          </a:lstStyle>
          <a:p>
            <a:pPr/>
            <a:r>
              <a:t>DATAimmo 2020</a:t>
            </a:r>
          </a:p>
        </p:txBody>
      </p:sp>
      <p:pic>
        <p:nvPicPr>
          <p:cNvPr id="489" name="vidéo-collée.png" descr="vidéo-collée.png"/>
          <p:cNvPicPr>
            <a:picLocks noChangeAspect="0"/>
          </p:cNvPicPr>
          <p:nvPr/>
        </p:nvPicPr>
        <p:blipFill>
          <a:blip r:embed="rId2">
            <a:extLst/>
          </a:blip>
          <a:stretch>
            <a:fillRect/>
          </a:stretch>
        </p:blipFill>
        <p:spPr>
          <a:xfrm>
            <a:off x="812800" y="1422400"/>
            <a:ext cx="4813300" cy="3390900"/>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1" name="Google Shape;342;p42"/>
          <p:cNvSpPr txBox="1"/>
          <p:nvPr/>
        </p:nvSpPr>
        <p:spPr>
          <a:xfrm>
            <a:off x="288196" y="4876172"/>
            <a:ext cx="3017501" cy="183025"/>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spAutoFit/>
          </a:bodyPr>
          <a:lstStyle>
            <a:lvl1pPr>
              <a:defRPr sz="900">
                <a:solidFill>
                  <a:srgbClr val="A5A5A5"/>
                </a:solidFill>
                <a:latin typeface="Calibri"/>
                <a:ea typeface="Calibri"/>
                <a:cs typeface="Calibri"/>
                <a:sym typeface="Calibri"/>
              </a:defRPr>
            </a:lvl1pPr>
          </a:lstStyle>
          <a:p>
            <a:pPr/>
            <a:r>
              <a:t>DATAimmo 2020</a:t>
            </a:r>
          </a:p>
        </p:txBody>
      </p:sp>
      <p:sp>
        <p:nvSpPr>
          <p:cNvPr id="492" name="Google Shape;341;p42"/>
          <p:cNvSpPr txBox="1"/>
          <p:nvPr>
            <p:ph type="title"/>
          </p:nvPr>
        </p:nvSpPr>
        <p:spPr>
          <a:xfrm>
            <a:off x="389008" y="156771"/>
            <a:ext cx="2146301" cy="533401"/>
          </a:xfrm>
          <a:prstGeom prst="rect">
            <a:avLst/>
          </a:prstGeom>
        </p:spPr>
        <p:txBody>
          <a:bodyPr/>
          <a:lstStyle>
            <a:lvl1pPr>
              <a:defRPr b="0">
                <a:latin typeface="Optima"/>
                <a:ea typeface="Optima"/>
                <a:cs typeface="Optima"/>
                <a:sym typeface="Optima"/>
              </a:defRPr>
            </a:lvl1pPr>
          </a:lstStyle>
          <a:p>
            <a:pPr/>
            <a:r>
              <a:t>Requête 6</a:t>
            </a:r>
          </a:p>
        </p:txBody>
      </p:sp>
      <p:sp>
        <p:nvSpPr>
          <p:cNvPr id="493" name="Google Shape;343;p42"/>
          <p:cNvSpPr txBox="1"/>
          <p:nvPr>
            <p:ph type="sldNum" sz="quarter" idx="4294967295"/>
          </p:nvPr>
        </p:nvSpPr>
        <p:spPr>
          <a:xfrm>
            <a:off x="8718284" y="4812672"/>
            <a:ext cx="197114" cy="183025"/>
          </a:xfrm>
          <a:prstGeom prst="rect">
            <a:avLst/>
          </a:prstGeom>
          <a:extLst>
            <a:ext uri="{C572A759-6A51-4108-AA02-DFA0A04FC94B}">
              <ma14:wrappingTextBoxFlag xmlns:ma14="http://schemas.microsoft.com/office/mac/drawingml/2011/main" val="1"/>
            </a:ext>
          </a:extLst>
        </p:spPr>
        <p:txBody>
          <a:bodyPr lIns="34275" tIns="34275" rIns="34275" bIns="34275">
            <a:spAutoFit/>
          </a:bodyPr>
          <a:lstStyle>
            <a:lvl1pPr>
              <a:defRPr sz="900">
                <a:solidFill>
                  <a:srgbClr val="A5A5A5"/>
                </a:solidFill>
                <a:latin typeface="Calibri"/>
                <a:ea typeface="Calibri"/>
                <a:cs typeface="Calibri"/>
                <a:sym typeface="Calibri"/>
              </a:defRPr>
            </a:lvl1pPr>
          </a:lstStyle>
          <a:p>
            <a:pPr/>
            <a:fld id="{86CB4B4D-7CA3-9044-876B-883B54F8677D}" type="slidenum"/>
          </a:p>
        </p:txBody>
      </p:sp>
      <p:sp>
        <p:nvSpPr>
          <p:cNvPr id="494" name="Google Shape;344;p42"/>
          <p:cNvSpPr txBox="1"/>
          <p:nvPr>
            <p:ph type="body" sz="quarter" idx="1"/>
          </p:nvPr>
        </p:nvSpPr>
        <p:spPr>
          <a:xfrm>
            <a:off x="390369" y="749300"/>
            <a:ext cx="7068351" cy="532872"/>
          </a:xfrm>
          <a:prstGeom prst="rect">
            <a:avLst/>
          </a:prstGeom>
        </p:spPr>
        <p:txBody>
          <a:bodyPr/>
          <a:lstStyle/>
          <a:p>
            <a:pPr marL="0"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rgbClr val="000000"/>
                </a:solidFill>
                <a:latin typeface="Optima"/>
                <a:ea typeface="Optima"/>
                <a:cs typeface="Optima"/>
                <a:sym typeface="Optima"/>
              </a:defRPr>
            </a:pPr>
            <a:r>
              <a:t>Liste des 10 départements les plus chers avec la région et le nombre </a:t>
            </a:r>
          </a:p>
          <a:p>
            <a:pPr marL="0"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rgbClr val="000000"/>
                </a:solidFill>
                <a:latin typeface="Optima"/>
                <a:ea typeface="Optima"/>
                <a:cs typeface="Optima"/>
                <a:sym typeface="Optima"/>
              </a:defRPr>
            </a:pPr>
            <a:r>
              <a:t>de mètre carré</a:t>
            </a:r>
          </a:p>
        </p:txBody>
      </p:sp>
      <p:sp>
        <p:nvSpPr>
          <p:cNvPr id="495" name="Parmi les 10 départements qui possèdent les plus fortes valeurs foncières, 7 se trouvent en Île de France"/>
          <p:cNvSpPr txBox="1"/>
          <p:nvPr/>
        </p:nvSpPr>
        <p:spPr>
          <a:xfrm>
            <a:off x="6384935" y="2577113"/>
            <a:ext cx="1942478" cy="107505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Optima"/>
                <a:ea typeface="Optima"/>
                <a:cs typeface="Optima"/>
                <a:sym typeface="Optima"/>
              </a:defRPr>
            </a:lvl1pPr>
          </a:lstStyle>
          <a:p>
            <a:pPr/>
            <a:r>
              <a:t>Parmi les 10 départements qui possèdent les plus fortes valeurs foncières, 7 se trouvent en Île de France</a:t>
            </a:r>
          </a:p>
        </p:txBody>
      </p:sp>
      <p:pic>
        <p:nvPicPr>
          <p:cNvPr id="496" name="vidéo-collée.png" descr="vidéo-collée.png"/>
          <p:cNvPicPr>
            <a:picLocks noChangeAspect="0"/>
          </p:cNvPicPr>
          <p:nvPr/>
        </p:nvPicPr>
        <p:blipFill>
          <a:blip r:embed="rId2">
            <a:extLst/>
          </a:blip>
          <a:stretch>
            <a:fillRect/>
          </a:stretch>
        </p:blipFill>
        <p:spPr>
          <a:xfrm>
            <a:off x="812800" y="1422400"/>
            <a:ext cx="4813300" cy="3390900"/>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8" name="Google Shape;341;p42"/>
          <p:cNvSpPr txBox="1"/>
          <p:nvPr>
            <p:ph type="title"/>
          </p:nvPr>
        </p:nvSpPr>
        <p:spPr>
          <a:xfrm>
            <a:off x="389008" y="156771"/>
            <a:ext cx="2146301" cy="533401"/>
          </a:xfrm>
          <a:prstGeom prst="rect">
            <a:avLst/>
          </a:prstGeom>
        </p:spPr>
        <p:txBody>
          <a:bodyPr/>
          <a:lstStyle>
            <a:lvl1pPr>
              <a:defRPr b="0">
                <a:latin typeface="Optima"/>
                <a:ea typeface="Optima"/>
                <a:cs typeface="Optima"/>
                <a:sym typeface="Optima"/>
              </a:defRPr>
            </a:lvl1pPr>
          </a:lstStyle>
          <a:p>
            <a:pPr/>
            <a:r>
              <a:t>Requête 7</a:t>
            </a:r>
          </a:p>
        </p:txBody>
      </p:sp>
      <p:sp>
        <p:nvSpPr>
          <p:cNvPr id="499" name="Google Shape;343;p42"/>
          <p:cNvSpPr txBox="1"/>
          <p:nvPr>
            <p:ph type="sldNum" sz="quarter" idx="4294967295"/>
          </p:nvPr>
        </p:nvSpPr>
        <p:spPr>
          <a:xfrm>
            <a:off x="8718284" y="4812672"/>
            <a:ext cx="197114" cy="183025"/>
          </a:xfrm>
          <a:prstGeom prst="rect">
            <a:avLst/>
          </a:prstGeom>
          <a:extLst>
            <a:ext uri="{C572A759-6A51-4108-AA02-DFA0A04FC94B}">
              <ma14:wrappingTextBoxFlag xmlns:ma14="http://schemas.microsoft.com/office/mac/drawingml/2011/main" val="1"/>
            </a:ext>
          </a:extLst>
        </p:spPr>
        <p:txBody>
          <a:bodyPr lIns="34275" tIns="34275" rIns="34275" bIns="34275">
            <a:spAutoFit/>
          </a:bodyPr>
          <a:lstStyle>
            <a:lvl1pPr>
              <a:defRPr sz="900">
                <a:solidFill>
                  <a:srgbClr val="A5A5A5"/>
                </a:solidFill>
                <a:latin typeface="Calibri"/>
                <a:ea typeface="Calibri"/>
                <a:cs typeface="Calibri"/>
                <a:sym typeface="Calibri"/>
              </a:defRPr>
            </a:lvl1pPr>
          </a:lstStyle>
          <a:p>
            <a:pPr/>
            <a:fld id="{86CB4B4D-7CA3-9044-876B-883B54F8677D}" type="slidenum"/>
          </a:p>
        </p:txBody>
      </p:sp>
      <p:sp>
        <p:nvSpPr>
          <p:cNvPr id="500" name="Google Shape;344;p42"/>
          <p:cNvSpPr txBox="1"/>
          <p:nvPr>
            <p:ph type="body" sz="quarter" idx="1"/>
          </p:nvPr>
        </p:nvSpPr>
        <p:spPr>
          <a:xfrm>
            <a:off x="390369" y="749300"/>
            <a:ext cx="6969281" cy="532872"/>
          </a:xfrm>
          <a:prstGeom prst="rect">
            <a:avLst/>
          </a:prstGeom>
        </p:spPr>
        <p:txBody>
          <a:bodyPr/>
          <a:lstStyle/>
          <a:p>
            <a:pPr marL="0"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rgbClr val="000000"/>
                </a:solidFill>
                <a:latin typeface="Optima"/>
                <a:ea typeface="Optima"/>
                <a:cs typeface="Optima"/>
                <a:sym typeface="Optima"/>
              </a:defRPr>
            </a:pPr>
            <a:r>
              <a:t>Taux d’évolution du nombre de ventes entre le premier et le second </a:t>
            </a:r>
          </a:p>
          <a:p>
            <a:pPr marL="0"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rgbClr val="000000"/>
                </a:solidFill>
                <a:latin typeface="Optima"/>
                <a:ea typeface="Optima"/>
                <a:cs typeface="Optima"/>
                <a:sym typeface="Optima"/>
              </a:defRPr>
            </a:pPr>
            <a:r>
              <a:t>trimestre 2020</a:t>
            </a:r>
          </a:p>
        </p:txBody>
      </p:sp>
      <p:sp>
        <p:nvSpPr>
          <p:cNvPr id="501" name="Le nombre de vente entre le premier et le second trimestre 2020 a évolué de 3,7 %"/>
          <p:cNvSpPr txBox="1"/>
          <p:nvPr/>
        </p:nvSpPr>
        <p:spPr>
          <a:xfrm>
            <a:off x="6388100" y="2687644"/>
            <a:ext cx="1943100" cy="85915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Optima"/>
                <a:ea typeface="Optima"/>
                <a:cs typeface="Optima"/>
                <a:sym typeface="Optima"/>
              </a:defRPr>
            </a:lvl1pPr>
          </a:lstStyle>
          <a:p>
            <a:pPr/>
            <a:r>
              <a:t>Le nombre de vente entre le premier et le second trimestre 2020 a évolué de 3,7 %</a:t>
            </a:r>
          </a:p>
        </p:txBody>
      </p:sp>
      <p:sp>
        <p:nvSpPr>
          <p:cNvPr id="502" name="Google Shape;342;p42"/>
          <p:cNvSpPr txBox="1"/>
          <p:nvPr/>
        </p:nvSpPr>
        <p:spPr>
          <a:xfrm>
            <a:off x="288196" y="4876172"/>
            <a:ext cx="3017501" cy="183025"/>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spAutoFit/>
          </a:bodyPr>
          <a:lstStyle>
            <a:lvl1pPr>
              <a:defRPr sz="900">
                <a:solidFill>
                  <a:srgbClr val="A5A5A5"/>
                </a:solidFill>
                <a:latin typeface="Calibri"/>
                <a:ea typeface="Calibri"/>
                <a:cs typeface="Calibri"/>
                <a:sym typeface="Calibri"/>
              </a:defRPr>
            </a:lvl1pPr>
          </a:lstStyle>
          <a:p>
            <a:pPr/>
            <a:r>
              <a:t>DATAimmo 2020</a:t>
            </a:r>
          </a:p>
        </p:txBody>
      </p:sp>
      <p:pic>
        <p:nvPicPr>
          <p:cNvPr id="503" name="vidéo-collée.png" descr="vidéo-collée.png"/>
          <p:cNvPicPr>
            <a:picLocks noChangeAspect="0"/>
          </p:cNvPicPr>
          <p:nvPr/>
        </p:nvPicPr>
        <p:blipFill>
          <a:blip r:embed="rId2">
            <a:extLst/>
          </a:blip>
          <a:stretch>
            <a:fillRect/>
          </a:stretch>
        </p:blipFill>
        <p:spPr>
          <a:xfrm>
            <a:off x="812800" y="1422400"/>
            <a:ext cx="4813300" cy="3390900"/>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5" name="Google Shape;341;p42"/>
          <p:cNvSpPr txBox="1"/>
          <p:nvPr>
            <p:ph type="title"/>
          </p:nvPr>
        </p:nvSpPr>
        <p:spPr>
          <a:xfrm>
            <a:off x="389008" y="156771"/>
            <a:ext cx="2146301" cy="533401"/>
          </a:xfrm>
          <a:prstGeom prst="rect">
            <a:avLst/>
          </a:prstGeom>
        </p:spPr>
        <p:txBody>
          <a:bodyPr/>
          <a:lstStyle>
            <a:lvl1pPr>
              <a:defRPr b="0">
                <a:latin typeface="Optima"/>
                <a:ea typeface="Optima"/>
                <a:cs typeface="Optima"/>
                <a:sym typeface="Optima"/>
              </a:defRPr>
            </a:lvl1pPr>
          </a:lstStyle>
          <a:p>
            <a:pPr/>
            <a:r>
              <a:t>Requête 8</a:t>
            </a:r>
          </a:p>
        </p:txBody>
      </p:sp>
      <p:sp>
        <p:nvSpPr>
          <p:cNvPr id="506" name="Google Shape;343;p42"/>
          <p:cNvSpPr txBox="1"/>
          <p:nvPr>
            <p:ph type="sldNum" sz="quarter" idx="4294967295"/>
          </p:nvPr>
        </p:nvSpPr>
        <p:spPr>
          <a:xfrm>
            <a:off x="8718284" y="4812672"/>
            <a:ext cx="197114" cy="183025"/>
          </a:xfrm>
          <a:prstGeom prst="rect">
            <a:avLst/>
          </a:prstGeom>
          <a:extLst>
            <a:ext uri="{C572A759-6A51-4108-AA02-DFA0A04FC94B}">
              <ma14:wrappingTextBoxFlag xmlns:ma14="http://schemas.microsoft.com/office/mac/drawingml/2011/main" val="1"/>
            </a:ext>
          </a:extLst>
        </p:spPr>
        <p:txBody>
          <a:bodyPr lIns="34275" tIns="34275" rIns="34275" bIns="34275">
            <a:spAutoFit/>
          </a:bodyPr>
          <a:lstStyle>
            <a:lvl1pPr>
              <a:defRPr sz="900">
                <a:solidFill>
                  <a:srgbClr val="A5A5A5"/>
                </a:solidFill>
                <a:latin typeface="Calibri"/>
                <a:ea typeface="Calibri"/>
                <a:cs typeface="Calibri"/>
                <a:sym typeface="Calibri"/>
              </a:defRPr>
            </a:lvl1pPr>
          </a:lstStyle>
          <a:p>
            <a:pPr/>
            <a:fld id="{86CB4B4D-7CA3-9044-876B-883B54F8677D}" type="slidenum"/>
          </a:p>
        </p:txBody>
      </p:sp>
      <p:sp>
        <p:nvSpPr>
          <p:cNvPr id="507" name="Google Shape;344;p42"/>
          <p:cNvSpPr txBox="1"/>
          <p:nvPr>
            <p:ph type="body" sz="quarter" idx="1"/>
          </p:nvPr>
        </p:nvSpPr>
        <p:spPr>
          <a:xfrm>
            <a:off x="390369" y="749300"/>
            <a:ext cx="8159227" cy="532872"/>
          </a:xfrm>
          <a:prstGeom prst="rect">
            <a:avLst/>
          </a:prstGeom>
        </p:spPr>
        <p:txBody>
          <a:bodyPr/>
          <a:lstStyle/>
          <a:p>
            <a:pPr marL="0"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rgbClr val="000000"/>
                </a:solidFill>
                <a:latin typeface="Optima"/>
                <a:ea typeface="Optima"/>
                <a:cs typeface="Optima"/>
                <a:sym typeface="Optima"/>
              </a:defRPr>
            </a:pPr>
            <a:r>
              <a:t>Le classement des régions par rapport au prix au mètre carré des </a:t>
            </a:r>
          </a:p>
          <a:p>
            <a:pPr marL="0"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rgbClr val="000000"/>
                </a:solidFill>
                <a:latin typeface="Optima"/>
                <a:ea typeface="Optima"/>
                <a:cs typeface="Optima"/>
                <a:sym typeface="Optima"/>
              </a:defRPr>
            </a:pPr>
            <a:r>
              <a:t>appartements de plus de 4 pièces</a:t>
            </a:r>
          </a:p>
        </p:txBody>
      </p:sp>
      <p:sp>
        <p:nvSpPr>
          <p:cNvPr id="508" name="Google Shape;342;p42"/>
          <p:cNvSpPr txBox="1"/>
          <p:nvPr/>
        </p:nvSpPr>
        <p:spPr>
          <a:xfrm>
            <a:off x="288196" y="4876172"/>
            <a:ext cx="3017501" cy="183025"/>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spAutoFit/>
          </a:bodyPr>
          <a:lstStyle>
            <a:lvl1pPr>
              <a:defRPr sz="900">
                <a:solidFill>
                  <a:srgbClr val="A5A5A5"/>
                </a:solidFill>
                <a:latin typeface="Calibri"/>
                <a:ea typeface="Calibri"/>
                <a:cs typeface="Calibri"/>
                <a:sym typeface="Calibri"/>
              </a:defRPr>
            </a:lvl1pPr>
          </a:lstStyle>
          <a:p>
            <a:pPr/>
            <a:r>
              <a:t>DATAimmo 2020</a:t>
            </a:r>
          </a:p>
        </p:txBody>
      </p:sp>
      <p:pic>
        <p:nvPicPr>
          <p:cNvPr id="509" name="vidéo-collée.png" descr="vidéo-collée.png"/>
          <p:cNvPicPr>
            <a:picLocks noChangeAspect="0"/>
          </p:cNvPicPr>
          <p:nvPr/>
        </p:nvPicPr>
        <p:blipFill>
          <a:blip r:embed="rId2">
            <a:extLst/>
          </a:blip>
          <a:stretch>
            <a:fillRect/>
          </a:stretch>
        </p:blipFill>
        <p:spPr>
          <a:xfrm>
            <a:off x="5969000" y="1422400"/>
            <a:ext cx="2311400" cy="3390900"/>
          </a:xfrm>
          <a:prstGeom prst="rect">
            <a:avLst/>
          </a:prstGeom>
          <a:ln w="12700">
            <a:miter lim="400000"/>
          </a:ln>
        </p:spPr>
      </p:pic>
      <p:pic>
        <p:nvPicPr>
          <p:cNvPr id="510" name="vidéo-collée.png" descr="vidéo-collée.png"/>
          <p:cNvPicPr>
            <a:picLocks noChangeAspect="0"/>
          </p:cNvPicPr>
          <p:nvPr/>
        </p:nvPicPr>
        <p:blipFill>
          <a:blip r:embed="rId3">
            <a:extLst/>
          </a:blip>
          <a:stretch>
            <a:fillRect/>
          </a:stretch>
        </p:blipFill>
        <p:spPr>
          <a:xfrm>
            <a:off x="812800" y="1422400"/>
            <a:ext cx="4813300" cy="3390900"/>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2" name="Google Shape;341;p42"/>
          <p:cNvSpPr txBox="1"/>
          <p:nvPr>
            <p:ph type="title"/>
          </p:nvPr>
        </p:nvSpPr>
        <p:spPr>
          <a:xfrm>
            <a:off x="389008" y="156771"/>
            <a:ext cx="2146301" cy="533401"/>
          </a:xfrm>
          <a:prstGeom prst="rect">
            <a:avLst/>
          </a:prstGeom>
        </p:spPr>
        <p:txBody>
          <a:bodyPr/>
          <a:lstStyle>
            <a:lvl1pPr>
              <a:defRPr b="0">
                <a:latin typeface="Optima"/>
                <a:ea typeface="Optima"/>
                <a:cs typeface="Optima"/>
                <a:sym typeface="Optima"/>
              </a:defRPr>
            </a:lvl1pPr>
          </a:lstStyle>
          <a:p>
            <a:pPr/>
            <a:r>
              <a:t>Requête 9</a:t>
            </a:r>
          </a:p>
        </p:txBody>
      </p:sp>
      <p:sp>
        <p:nvSpPr>
          <p:cNvPr id="513" name="Google Shape;343;p42"/>
          <p:cNvSpPr txBox="1"/>
          <p:nvPr>
            <p:ph type="sldNum" sz="quarter" idx="4294967295"/>
          </p:nvPr>
        </p:nvSpPr>
        <p:spPr>
          <a:xfrm>
            <a:off x="8718284" y="4812672"/>
            <a:ext cx="197114" cy="183025"/>
          </a:xfrm>
          <a:prstGeom prst="rect">
            <a:avLst/>
          </a:prstGeom>
          <a:extLst>
            <a:ext uri="{C572A759-6A51-4108-AA02-DFA0A04FC94B}">
              <ma14:wrappingTextBoxFlag xmlns:ma14="http://schemas.microsoft.com/office/mac/drawingml/2011/main" val="1"/>
            </a:ext>
          </a:extLst>
        </p:spPr>
        <p:txBody>
          <a:bodyPr lIns="34275" tIns="34275" rIns="34275" bIns="34275">
            <a:spAutoFit/>
          </a:bodyPr>
          <a:lstStyle>
            <a:lvl1pPr>
              <a:defRPr sz="900">
                <a:solidFill>
                  <a:srgbClr val="A5A5A5"/>
                </a:solidFill>
                <a:latin typeface="Calibri"/>
                <a:ea typeface="Calibri"/>
                <a:cs typeface="Calibri"/>
                <a:sym typeface="Calibri"/>
              </a:defRPr>
            </a:lvl1pPr>
          </a:lstStyle>
          <a:p>
            <a:pPr/>
            <a:fld id="{86CB4B4D-7CA3-9044-876B-883B54F8677D}" type="slidenum"/>
          </a:p>
        </p:txBody>
      </p:sp>
      <p:sp>
        <p:nvSpPr>
          <p:cNvPr id="514" name="Google Shape;344;p42"/>
          <p:cNvSpPr txBox="1"/>
          <p:nvPr>
            <p:ph type="body" sz="quarter" idx="1"/>
          </p:nvPr>
        </p:nvSpPr>
        <p:spPr>
          <a:xfrm>
            <a:off x="390369" y="749300"/>
            <a:ext cx="5830656" cy="532872"/>
          </a:xfrm>
          <a:prstGeom prst="rect">
            <a:avLst/>
          </a:prstGeom>
        </p:spPr>
        <p:txBody>
          <a:bodyPr/>
          <a:lstStyle>
            <a:lvl1pPr marL="0"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rgbClr val="000000"/>
                </a:solidFill>
                <a:latin typeface="Optima"/>
                <a:ea typeface="Optima"/>
                <a:cs typeface="Optima"/>
                <a:sym typeface="Optima"/>
              </a:defRPr>
            </a:lvl1pPr>
          </a:lstStyle>
          <a:p>
            <a:pPr/>
            <a:r>
              <a:t>Liste des communes ayant eu au moins 50 ventes au 1er trimestre</a:t>
            </a:r>
          </a:p>
        </p:txBody>
      </p:sp>
      <p:sp>
        <p:nvSpPr>
          <p:cNvPr id="515" name="48 communes ont vendus au moins 50 biens au premier trimestre 2020 avec en tête plusieurs arrondissement de Paris, Nice et Bordeaux"/>
          <p:cNvSpPr txBox="1"/>
          <p:nvPr/>
        </p:nvSpPr>
        <p:spPr>
          <a:xfrm>
            <a:off x="5432458" y="1859719"/>
            <a:ext cx="3403865" cy="85915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Optima"/>
                <a:ea typeface="Optima"/>
                <a:cs typeface="Optima"/>
                <a:sym typeface="Optima"/>
              </a:defRPr>
            </a:lvl1pPr>
          </a:lstStyle>
          <a:p>
            <a:pPr/>
            <a:r>
              <a:t>48 communes ont vendus au moins 50 biens au premier trimestre 2020 avec en tête plusieurs arrondissement de Paris, Nice et Bordeaux</a:t>
            </a:r>
          </a:p>
        </p:txBody>
      </p:sp>
      <p:pic>
        <p:nvPicPr>
          <p:cNvPr id="516" name="vidéo-collée.png" descr="vidéo-collée.png"/>
          <p:cNvPicPr>
            <a:picLocks noChangeAspect="1"/>
          </p:cNvPicPr>
          <p:nvPr/>
        </p:nvPicPr>
        <p:blipFill>
          <a:blip r:embed="rId2">
            <a:extLst/>
          </a:blip>
          <a:stretch>
            <a:fillRect/>
          </a:stretch>
        </p:blipFill>
        <p:spPr>
          <a:xfrm>
            <a:off x="5432458" y="3505858"/>
            <a:ext cx="3403865" cy="868869"/>
          </a:xfrm>
          <a:prstGeom prst="rect">
            <a:avLst/>
          </a:prstGeom>
          <a:ln w="12700">
            <a:miter lim="400000"/>
          </a:ln>
        </p:spPr>
      </p:pic>
      <p:sp>
        <p:nvSpPr>
          <p:cNvPr id="517" name="Google Shape;342;p42"/>
          <p:cNvSpPr txBox="1"/>
          <p:nvPr/>
        </p:nvSpPr>
        <p:spPr>
          <a:xfrm>
            <a:off x="288196" y="4876172"/>
            <a:ext cx="3017501" cy="183025"/>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spAutoFit/>
          </a:bodyPr>
          <a:lstStyle>
            <a:lvl1pPr>
              <a:defRPr sz="900">
                <a:solidFill>
                  <a:srgbClr val="A5A5A5"/>
                </a:solidFill>
                <a:latin typeface="Calibri"/>
                <a:ea typeface="Calibri"/>
                <a:cs typeface="Calibri"/>
                <a:sym typeface="Calibri"/>
              </a:defRPr>
            </a:lvl1pPr>
          </a:lstStyle>
          <a:p>
            <a:pPr/>
            <a:r>
              <a:t>DATAimmo 2020</a:t>
            </a:r>
          </a:p>
        </p:txBody>
      </p:sp>
      <p:pic>
        <p:nvPicPr>
          <p:cNvPr id="518" name="vidéo-collée.png" descr="vidéo-collée.png"/>
          <p:cNvPicPr>
            <a:picLocks noChangeAspect="0"/>
          </p:cNvPicPr>
          <p:nvPr/>
        </p:nvPicPr>
        <p:blipFill>
          <a:blip r:embed="rId3">
            <a:extLst/>
          </a:blip>
          <a:stretch>
            <a:fillRect/>
          </a:stretch>
        </p:blipFill>
        <p:spPr>
          <a:xfrm>
            <a:off x="304800" y="1422400"/>
            <a:ext cx="4813300" cy="3390900"/>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2" name="Google Shape;265;p34"/>
          <p:cNvSpPr txBox="1"/>
          <p:nvPr>
            <p:ph type="title"/>
          </p:nvPr>
        </p:nvSpPr>
        <p:spPr>
          <a:xfrm>
            <a:off x="288196" y="581391"/>
            <a:ext cx="5506968" cy="911675"/>
          </a:xfrm>
          <a:prstGeom prst="rect">
            <a:avLst/>
          </a:prstGeom>
        </p:spPr>
        <p:txBody>
          <a:bodyPr/>
          <a:lstStyle>
            <a:lvl1pPr>
              <a:defRPr>
                <a:latin typeface="Optima"/>
                <a:ea typeface="Optima"/>
                <a:cs typeface="Optima"/>
                <a:sym typeface="Optima"/>
              </a:defRPr>
            </a:lvl1pPr>
          </a:lstStyle>
          <a:p>
            <a:pPr/>
            <a:r>
              <a:t>Contexte du projet</a:t>
            </a:r>
          </a:p>
        </p:txBody>
      </p:sp>
      <p:sp>
        <p:nvSpPr>
          <p:cNvPr id="403" name="Google Shape;266;p34"/>
          <p:cNvSpPr txBox="1"/>
          <p:nvPr>
            <p:ph type="body" sz="quarter" idx="1"/>
          </p:nvPr>
        </p:nvSpPr>
        <p:spPr>
          <a:xfrm>
            <a:off x="288196" y="1524798"/>
            <a:ext cx="5506975" cy="456672"/>
          </a:xfrm>
          <a:prstGeom prst="rect">
            <a:avLst/>
          </a:prstGeom>
        </p:spPr>
        <p:txBody>
          <a:bodyPr/>
          <a:lstStyle>
            <a:lvl1pPr marL="0" indent="0">
              <a:spcBef>
                <a:spcPts val="0"/>
              </a:spcBef>
              <a:buSzTx/>
              <a:buNone/>
              <a:defRPr sz="1500">
                <a:solidFill>
                  <a:srgbClr val="014067"/>
                </a:solidFill>
                <a:latin typeface="Optima"/>
                <a:ea typeface="Optima"/>
                <a:cs typeface="Optima"/>
                <a:sym typeface="Optima"/>
              </a:defRPr>
            </a:lvl1pPr>
          </a:lstStyle>
          <a:p>
            <a:pPr/>
            <a:r>
              <a:t>Le projet DATAimmo</a:t>
            </a:r>
          </a:p>
        </p:txBody>
      </p:sp>
      <p:sp>
        <p:nvSpPr>
          <p:cNvPr id="404" name="Google Shape;267;p34"/>
          <p:cNvSpPr txBox="1"/>
          <p:nvPr/>
        </p:nvSpPr>
        <p:spPr>
          <a:xfrm>
            <a:off x="304021" y="2343401"/>
            <a:ext cx="4363562" cy="2218707"/>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indent="114300">
              <a:lnSpc>
                <a:spcPct val="90000"/>
              </a:lnSpc>
              <a:buClr>
                <a:srgbClr val="EAB200"/>
              </a:buClr>
              <a:buFont typeface="Arial"/>
              <a:defRPr sz="1500">
                <a:solidFill>
                  <a:srgbClr val="3F3F3F"/>
                </a:solidFill>
                <a:latin typeface="Optima"/>
                <a:ea typeface="Optima"/>
                <a:cs typeface="Optima"/>
                <a:sym typeface="Optima"/>
              </a:defRPr>
            </a:pPr>
            <a:r>
              <a:t>Ce projet s’inscrit dans le cadre de l’amélioration des services des agences LAPLACE IMMO.</a:t>
            </a:r>
          </a:p>
          <a:p>
            <a:pPr indent="114300">
              <a:lnSpc>
                <a:spcPct val="90000"/>
              </a:lnSpc>
              <a:buClr>
                <a:srgbClr val="EAB200"/>
              </a:buClr>
              <a:buFont typeface="Arial"/>
              <a:defRPr sz="1500">
                <a:solidFill>
                  <a:srgbClr val="3F3F3F"/>
                </a:solidFill>
                <a:latin typeface="Optima"/>
                <a:ea typeface="Optima"/>
                <a:cs typeface="Optima"/>
                <a:sym typeface="Optima"/>
              </a:defRPr>
            </a:pPr>
          </a:p>
          <a:p>
            <a:pPr>
              <a:lnSpc>
                <a:spcPct val="90000"/>
              </a:lnSpc>
              <a:buClr>
                <a:srgbClr val="EAB200"/>
              </a:buClr>
              <a:buFont typeface="Arial"/>
              <a:defRPr sz="1500">
                <a:solidFill>
                  <a:srgbClr val="3F3F3F"/>
                </a:solidFill>
                <a:latin typeface="Optima"/>
                <a:ea typeface="Optima"/>
                <a:cs typeface="Optima"/>
                <a:sym typeface="Optima"/>
              </a:defRPr>
            </a:pPr>
            <a:r>
              <a:t>Il est destiné à améliorer les prédictions de ventes des biens immobiliers confiés à LAPLACE IMMO.</a:t>
            </a:r>
          </a:p>
          <a:p>
            <a:pPr>
              <a:lnSpc>
                <a:spcPct val="90000"/>
              </a:lnSpc>
              <a:buClr>
                <a:srgbClr val="EAB200"/>
              </a:buClr>
              <a:buFont typeface="Arial"/>
              <a:defRPr sz="1500">
                <a:solidFill>
                  <a:srgbClr val="3F3F3F"/>
                </a:solidFill>
                <a:latin typeface="Optima"/>
                <a:ea typeface="Optima"/>
                <a:cs typeface="Optima"/>
                <a:sym typeface="Optima"/>
              </a:defRPr>
            </a:pPr>
          </a:p>
          <a:p>
            <a:pPr>
              <a:lnSpc>
                <a:spcPct val="90000"/>
              </a:lnSpc>
              <a:buClr>
                <a:srgbClr val="EAB200"/>
              </a:buClr>
              <a:buFont typeface="Arial"/>
              <a:defRPr sz="1500">
                <a:solidFill>
                  <a:srgbClr val="3F3F3F"/>
                </a:solidFill>
                <a:latin typeface="Optima"/>
                <a:ea typeface="Optima"/>
                <a:cs typeface="Optima"/>
                <a:sym typeface="Optima"/>
              </a:defRPr>
            </a:pPr>
            <a:r>
              <a:t>L’étude présentée ici ne concerne que les données du premier semestre 2020 et servira de preuve de concept si elle est validée. </a:t>
            </a:r>
          </a:p>
        </p:txBody>
      </p:sp>
      <p:grpSp>
        <p:nvGrpSpPr>
          <p:cNvPr id="407" name="HorizonGoogle Shape;268;p34"/>
          <p:cNvGrpSpPr/>
          <p:nvPr/>
        </p:nvGrpSpPr>
        <p:grpSpPr>
          <a:xfrm>
            <a:off x="4953000" y="0"/>
            <a:ext cx="4191000" cy="5154187"/>
            <a:chOff x="0" y="0"/>
            <a:chExt cx="4191000" cy="5154186"/>
          </a:xfrm>
        </p:grpSpPr>
        <p:sp>
          <p:nvSpPr>
            <p:cNvPr id="405" name="Rectangle"/>
            <p:cNvSpPr/>
            <p:nvPr/>
          </p:nvSpPr>
          <p:spPr>
            <a:xfrm>
              <a:off x="0" y="0"/>
              <a:ext cx="4191000" cy="5154187"/>
            </a:xfrm>
            <a:prstGeom prst="rect">
              <a:avLst/>
            </a:prstGeom>
            <a:solidFill>
              <a:srgbClr val="D8D8D8"/>
            </a:solidFill>
            <a:ln w="12700" cap="flat">
              <a:noFill/>
              <a:miter lim="400000"/>
            </a:ln>
            <a:effectLst/>
          </p:spPr>
          <p:txBody>
            <a:bodyPr wrap="square" lIns="0" tIns="0" rIns="0" bIns="0" numCol="1" anchor="t">
              <a:noAutofit/>
            </a:bodyPr>
            <a:lstStyle/>
            <a:p>
              <a:pPr/>
            </a:p>
          </p:txBody>
        </p:sp>
        <p:pic>
          <p:nvPicPr>
            <p:cNvPr id="406" name="image7.jpeg" descr="image7.jpeg"/>
            <p:cNvPicPr>
              <a:picLocks noChangeAspect="1"/>
            </p:cNvPicPr>
            <p:nvPr/>
          </p:nvPicPr>
          <p:blipFill>
            <a:blip r:embed="rId2">
              <a:extLst/>
            </a:blip>
            <a:srcRect l="23311" t="0" r="23313" b="0"/>
            <a:stretch>
              <a:fillRect/>
            </a:stretch>
          </p:blipFill>
          <p:spPr>
            <a:xfrm>
              <a:off x="0" y="0"/>
              <a:ext cx="4191000" cy="5154187"/>
            </a:xfrm>
            <a:prstGeom prst="rect">
              <a:avLst/>
            </a:prstGeom>
            <a:ln w="12700" cap="flat">
              <a:noFill/>
              <a:miter lim="400000"/>
            </a:ln>
            <a:effectLst/>
          </p:spPr>
        </p:pic>
      </p:grpSp>
      <p:sp>
        <p:nvSpPr>
          <p:cNvPr id="408" name="Google Shape;270;p34"/>
          <p:cNvSpPr txBox="1"/>
          <p:nvPr>
            <p:ph type="sldNum" sz="quarter" idx="4294967295"/>
          </p:nvPr>
        </p:nvSpPr>
        <p:spPr>
          <a:xfrm>
            <a:off x="8776216" y="4812672"/>
            <a:ext cx="139182" cy="183025"/>
          </a:xfrm>
          <a:prstGeom prst="rect">
            <a:avLst/>
          </a:prstGeom>
          <a:extLst>
            <a:ext uri="{C572A759-6A51-4108-AA02-DFA0A04FC94B}">
              <ma14:wrappingTextBoxFlag xmlns:ma14="http://schemas.microsoft.com/office/mac/drawingml/2011/main" val="1"/>
            </a:ext>
          </a:extLst>
        </p:spPr>
        <p:txBody>
          <a:bodyPr lIns="34275" tIns="34275" rIns="34275" bIns="34275">
            <a:spAutoFit/>
          </a:bodyPr>
          <a:lstStyle>
            <a:lvl1pPr>
              <a:defRPr sz="900">
                <a:solidFill>
                  <a:srgbClr val="A5A5A5"/>
                </a:solidFill>
                <a:latin typeface="Calibri"/>
                <a:ea typeface="Calibri"/>
                <a:cs typeface="Calibri"/>
                <a:sym typeface="Calibri"/>
              </a:defRPr>
            </a:lvl1pPr>
          </a:lstStyle>
          <a:p>
            <a:pPr/>
            <a:fld id="{86CB4B4D-7CA3-9044-876B-883B54F8677D}" type="slidenum"/>
          </a:p>
        </p:txBody>
      </p:sp>
      <p:sp>
        <p:nvSpPr>
          <p:cNvPr id="409" name="Google Shape;342;p42"/>
          <p:cNvSpPr txBox="1"/>
          <p:nvPr/>
        </p:nvSpPr>
        <p:spPr>
          <a:xfrm>
            <a:off x="288196" y="4876172"/>
            <a:ext cx="3017501" cy="183025"/>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spAutoFit/>
          </a:bodyPr>
          <a:lstStyle>
            <a:lvl1pPr>
              <a:defRPr sz="900">
                <a:solidFill>
                  <a:srgbClr val="A5A5A5"/>
                </a:solidFill>
                <a:latin typeface="Calibri"/>
                <a:ea typeface="Calibri"/>
                <a:cs typeface="Calibri"/>
                <a:sym typeface="Calibri"/>
              </a:defRPr>
            </a:lvl1pPr>
          </a:lstStyle>
          <a:p>
            <a:pPr/>
            <a:r>
              <a:t>DATAimmo 2020</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0" name="Google Shape;341;p42"/>
          <p:cNvSpPr txBox="1"/>
          <p:nvPr>
            <p:ph type="title"/>
          </p:nvPr>
        </p:nvSpPr>
        <p:spPr>
          <a:xfrm>
            <a:off x="389008" y="156771"/>
            <a:ext cx="2146301" cy="533401"/>
          </a:xfrm>
          <a:prstGeom prst="rect">
            <a:avLst/>
          </a:prstGeom>
        </p:spPr>
        <p:txBody>
          <a:bodyPr/>
          <a:lstStyle>
            <a:lvl1pPr>
              <a:defRPr b="0">
                <a:latin typeface="Optima"/>
                <a:ea typeface="Optima"/>
                <a:cs typeface="Optima"/>
                <a:sym typeface="Optima"/>
              </a:defRPr>
            </a:lvl1pPr>
          </a:lstStyle>
          <a:p>
            <a:pPr/>
            <a:r>
              <a:t>Requête 10</a:t>
            </a:r>
          </a:p>
        </p:txBody>
      </p:sp>
      <p:sp>
        <p:nvSpPr>
          <p:cNvPr id="521" name="Google Shape;343;p42"/>
          <p:cNvSpPr txBox="1"/>
          <p:nvPr>
            <p:ph type="sldNum" sz="quarter" idx="4294967295"/>
          </p:nvPr>
        </p:nvSpPr>
        <p:spPr>
          <a:xfrm>
            <a:off x="8718284" y="4812672"/>
            <a:ext cx="197114" cy="183025"/>
          </a:xfrm>
          <a:prstGeom prst="rect">
            <a:avLst/>
          </a:prstGeom>
          <a:extLst>
            <a:ext uri="{C572A759-6A51-4108-AA02-DFA0A04FC94B}">
              <ma14:wrappingTextBoxFlag xmlns:ma14="http://schemas.microsoft.com/office/mac/drawingml/2011/main" val="1"/>
            </a:ext>
          </a:extLst>
        </p:spPr>
        <p:txBody>
          <a:bodyPr lIns="34275" tIns="34275" rIns="34275" bIns="34275">
            <a:spAutoFit/>
          </a:bodyPr>
          <a:lstStyle>
            <a:lvl1pPr>
              <a:defRPr sz="900">
                <a:solidFill>
                  <a:srgbClr val="A5A5A5"/>
                </a:solidFill>
                <a:latin typeface="Calibri"/>
                <a:ea typeface="Calibri"/>
                <a:cs typeface="Calibri"/>
                <a:sym typeface="Calibri"/>
              </a:defRPr>
            </a:lvl1pPr>
          </a:lstStyle>
          <a:p>
            <a:pPr/>
            <a:fld id="{86CB4B4D-7CA3-9044-876B-883B54F8677D}" type="slidenum"/>
          </a:p>
        </p:txBody>
      </p:sp>
      <p:sp>
        <p:nvSpPr>
          <p:cNvPr id="522" name="Google Shape;344;p42"/>
          <p:cNvSpPr txBox="1"/>
          <p:nvPr>
            <p:ph type="body" sz="quarter" idx="1"/>
          </p:nvPr>
        </p:nvSpPr>
        <p:spPr>
          <a:xfrm>
            <a:off x="390369" y="749300"/>
            <a:ext cx="8525029" cy="532872"/>
          </a:xfrm>
          <a:prstGeom prst="rect">
            <a:avLst/>
          </a:prstGeom>
        </p:spPr>
        <p:txBody>
          <a:bodyPr/>
          <a:lstStyle/>
          <a:p>
            <a:pPr marL="0"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rgbClr val="000000"/>
                </a:solidFill>
                <a:latin typeface="Optima"/>
                <a:ea typeface="Optima"/>
                <a:cs typeface="Optima"/>
                <a:sym typeface="Optima"/>
              </a:defRPr>
            </a:pPr>
            <a:r>
              <a:t>Différence en pourcentage du prix au mètre carré entre un appartement </a:t>
            </a:r>
          </a:p>
          <a:p>
            <a:pPr marL="0"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rgbClr val="000000"/>
                </a:solidFill>
                <a:latin typeface="Optima"/>
                <a:ea typeface="Optima"/>
                <a:cs typeface="Optima"/>
                <a:sym typeface="Optima"/>
              </a:defRPr>
            </a:pPr>
            <a:r>
              <a:t>de 2 pièces et un appartement de 3 pièces</a:t>
            </a:r>
          </a:p>
        </p:txBody>
      </p:sp>
      <p:sp>
        <p:nvSpPr>
          <p:cNvPr id="523" name="Le prix au mètre carré d’un appartement de 2 pièces est supérieur de 13% à celui d’un appartement de 3 pièces!"/>
          <p:cNvSpPr txBox="1"/>
          <p:nvPr/>
        </p:nvSpPr>
        <p:spPr>
          <a:xfrm>
            <a:off x="6388100" y="2579694"/>
            <a:ext cx="1943100" cy="107505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Optima"/>
                <a:ea typeface="Optima"/>
                <a:cs typeface="Optima"/>
                <a:sym typeface="Optima"/>
              </a:defRPr>
            </a:lvl1pPr>
          </a:lstStyle>
          <a:p>
            <a:pPr/>
            <a:r>
              <a:t>Le prix au mètre carré d’un appartement de 2 pièces est supérieur de 13% à celui d’un appartement de 3 pièces! </a:t>
            </a:r>
          </a:p>
        </p:txBody>
      </p:sp>
      <p:sp>
        <p:nvSpPr>
          <p:cNvPr id="524" name="Google Shape;342;p42"/>
          <p:cNvSpPr txBox="1"/>
          <p:nvPr/>
        </p:nvSpPr>
        <p:spPr>
          <a:xfrm>
            <a:off x="288196" y="4876172"/>
            <a:ext cx="3017501" cy="183025"/>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spAutoFit/>
          </a:bodyPr>
          <a:lstStyle>
            <a:lvl1pPr>
              <a:defRPr sz="900">
                <a:solidFill>
                  <a:srgbClr val="A5A5A5"/>
                </a:solidFill>
                <a:latin typeface="Calibri"/>
                <a:ea typeface="Calibri"/>
                <a:cs typeface="Calibri"/>
                <a:sym typeface="Calibri"/>
              </a:defRPr>
            </a:lvl1pPr>
          </a:lstStyle>
          <a:p>
            <a:pPr/>
            <a:r>
              <a:t>DATAimmo 2020</a:t>
            </a:r>
          </a:p>
        </p:txBody>
      </p:sp>
      <p:pic>
        <p:nvPicPr>
          <p:cNvPr id="525" name="vidéo-collée.png" descr="vidéo-collée.png"/>
          <p:cNvPicPr>
            <a:picLocks noChangeAspect="0"/>
          </p:cNvPicPr>
          <p:nvPr/>
        </p:nvPicPr>
        <p:blipFill>
          <a:blip r:embed="rId2">
            <a:extLst/>
          </a:blip>
          <a:stretch>
            <a:fillRect/>
          </a:stretch>
        </p:blipFill>
        <p:spPr>
          <a:xfrm>
            <a:off x="812800" y="1422400"/>
            <a:ext cx="4813300" cy="3390900"/>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7" name="Google Shape;341;p42"/>
          <p:cNvSpPr txBox="1"/>
          <p:nvPr>
            <p:ph type="title"/>
          </p:nvPr>
        </p:nvSpPr>
        <p:spPr>
          <a:xfrm>
            <a:off x="389008" y="156771"/>
            <a:ext cx="2146301" cy="533401"/>
          </a:xfrm>
          <a:prstGeom prst="rect">
            <a:avLst/>
          </a:prstGeom>
        </p:spPr>
        <p:txBody>
          <a:bodyPr/>
          <a:lstStyle>
            <a:lvl1pPr>
              <a:defRPr b="0">
                <a:latin typeface="Optima"/>
                <a:ea typeface="Optima"/>
                <a:cs typeface="Optima"/>
                <a:sym typeface="Optima"/>
              </a:defRPr>
            </a:lvl1pPr>
          </a:lstStyle>
          <a:p>
            <a:pPr/>
            <a:r>
              <a:t>Requête 11</a:t>
            </a:r>
          </a:p>
        </p:txBody>
      </p:sp>
      <p:sp>
        <p:nvSpPr>
          <p:cNvPr id="528" name="Google Shape;343;p42"/>
          <p:cNvSpPr txBox="1"/>
          <p:nvPr>
            <p:ph type="sldNum" sz="quarter" idx="4294967295"/>
          </p:nvPr>
        </p:nvSpPr>
        <p:spPr>
          <a:xfrm>
            <a:off x="8718284" y="4812672"/>
            <a:ext cx="197114" cy="183025"/>
          </a:xfrm>
          <a:prstGeom prst="rect">
            <a:avLst/>
          </a:prstGeom>
          <a:extLst>
            <a:ext uri="{C572A759-6A51-4108-AA02-DFA0A04FC94B}">
              <ma14:wrappingTextBoxFlag xmlns:ma14="http://schemas.microsoft.com/office/mac/drawingml/2011/main" val="1"/>
            </a:ext>
          </a:extLst>
        </p:spPr>
        <p:txBody>
          <a:bodyPr lIns="34275" tIns="34275" rIns="34275" bIns="34275">
            <a:spAutoFit/>
          </a:bodyPr>
          <a:lstStyle>
            <a:lvl1pPr>
              <a:defRPr sz="900">
                <a:solidFill>
                  <a:srgbClr val="A5A5A5"/>
                </a:solidFill>
                <a:latin typeface="Calibri"/>
                <a:ea typeface="Calibri"/>
                <a:cs typeface="Calibri"/>
                <a:sym typeface="Calibri"/>
              </a:defRPr>
            </a:lvl1pPr>
          </a:lstStyle>
          <a:p>
            <a:pPr/>
            <a:fld id="{86CB4B4D-7CA3-9044-876B-883B54F8677D}" type="slidenum"/>
          </a:p>
        </p:txBody>
      </p:sp>
      <p:sp>
        <p:nvSpPr>
          <p:cNvPr id="529" name="Google Shape;344;p42"/>
          <p:cNvSpPr txBox="1"/>
          <p:nvPr>
            <p:ph type="body" sz="quarter" idx="1"/>
          </p:nvPr>
        </p:nvSpPr>
        <p:spPr>
          <a:xfrm>
            <a:off x="390369" y="749300"/>
            <a:ext cx="8525029" cy="532872"/>
          </a:xfrm>
          <a:prstGeom prst="rect">
            <a:avLst/>
          </a:prstGeom>
        </p:spPr>
        <p:txBody>
          <a:bodyPr/>
          <a:lstStyle/>
          <a:p>
            <a:pPr marL="0"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rgbClr val="000000"/>
                </a:solidFill>
                <a:latin typeface="Optima"/>
                <a:ea typeface="Optima"/>
                <a:cs typeface="Optima"/>
                <a:sym typeface="Optima"/>
              </a:defRPr>
            </a:pPr>
            <a:r>
              <a:t>Les moyennes des valeurs foncières pour le top 3 des communes </a:t>
            </a:r>
          </a:p>
          <a:p>
            <a:pPr marL="0"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rgbClr val="000000"/>
                </a:solidFill>
                <a:latin typeface="Optima"/>
                <a:ea typeface="Optima"/>
                <a:cs typeface="Optima"/>
                <a:sym typeface="Optima"/>
              </a:defRPr>
            </a:pPr>
            <a:r>
              <a:t>des départements 6, 13, 33, 59 et 69</a:t>
            </a:r>
          </a:p>
        </p:txBody>
      </p:sp>
      <p:pic>
        <p:nvPicPr>
          <p:cNvPr id="530" name="vidéo-collée.png" descr="vidéo-collée.png"/>
          <p:cNvPicPr>
            <a:picLocks noChangeAspect="0"/>
          </p:cNvPicPr>
          <p:nvPr/>
        </p:nvPicPr>
        <p:blipFill>
          <a:blip r:embed="rId2">
            <a:extLst/>
          </a:blip>
          <a:stretch>
            <a:fillRect/>
          </a:stretch>
        </p:blipFill>
        <p:spPr>
          <a:xfrm>
            <a:off x="5615258" y="1421772"/>
            <a:ext cx="3017501" cy="3390901"/>
          </a:xfrm>
          <a:prstGeom prst="rect">
            <a:avLst/>
          </a:prstGeom>
          <a:ln w="12700">
            <a:miter lim="400000"/>
          </a:ln>
        </p:spPr>
      </p:pic>
      <p:sp>
        <p:nvSpPr>
          <p:cNvPr id="531" name="Google Shape;342;p42"/>
          <p:cNvSpPr txBox="1"/>
          <p:nvPr/>
        </p:nvSpPr>
        <p:spPr>
          <a:xfrm>
            <a:off x="288196" y="4876172"/>
            <a:ext cx="3017501" cy="183025"/>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spAutoFit/>
          </a:bodyPr>
          <a:lstStyle>
            <a:lvl1pPr>
              <a:defRPr sz="900">
                <a:solidFill>
                  <a:srgbClr val="A5A5A5"/>
                </a:solidFill>
                <a:latin typeface="Calibri"/>
                <a:ea typeface="Calibri"/>
                <a:cs typeface="Calibri"/>
                <a:sym typeface="Calibri"/>
              </a:defRPr>
            </a:lvl1pPr>
          </a:lstStyle>
          <a:p>
            <a:pPr/>
            <a:r>
              <a:t>DATAimmo 2020</a:t>
            </a:r>
          </a:p>
        </p:txBody>
      </p:sp>
      <p:pic>
        <p:nvPicPr>
          <p:cNvPr id="532" name="vidéo-collée.png" descr="vidéo-collée.png"/>
          <p:cNvPicPr>
            <a:picLocks noChangeAspect="0"/>
          </p:cNvPicPr>
          <p:nvPr/>
        </p:nvPicPr>
        <p:blipFill>
          <a:blip r:embed="rId3">
            <a:extLst/>
          </a:blip>
          <a:stretch>
            <a:fillRect/>
          </a:stretch>
        </p:blipFill>
        <p:spPr>
          <a:xfrm>
            <a:off x="508000" y="1422400"/>
            <a:ext cx="4813300" cy="3390900"/>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4" name="Google Shape;341;p42"/>
          <p:cNvSpPr txBox="1"/>
          <p:nvPr>
            <p:ph type="title"/>
          </p:nvPr>
        </p:nvSpPr>
        <p:spPr>
          <a:xfrm>
            <a:off x="390369" y="150750"/>
            <a:ext cx="2141655" cy="538450"/>
          </a:xfrm>
          <a:prstGeom prst="rect">
            <a:avLst/>
          </a:prstGeom>
        </p:spPr>
        <p:txBody>
          <a:bodyPr/>
          <a:lstStyle>
            <a:lvl1pPr>
              <a:defRPr b="0">
                <a:latin typeface="Optima"/>
                <a:ea typeface="Optima"/>
                <a:cs typeface="Optima"/>
                <a:sym typeface="Optima"/>
              </a:defRPr>
            </a:lvl1pPr>
          </a:lstStyle>
          <a:p>
            <a:pPr/>
            <a:r>
              <a:t>Requête 12</a:t>
            </a:r>
          </a:p>
        </p:txBody>
      </p:sp>
      <p:sp>
        <p:nvSpPr>
          <p:cNvPr id="535" name="Google Shape;343;p42"/>
          <p:cNvSpPr txBox="1"/>
          <p:nvPr>
            <p:ph type="sldNum" sz="quarter" idx="4294967295"/>
          </p:nvPr>
        </p:nvSpPr>
        <p:spPr>
          <a:xfrm>
            <a:off x="8718284" y="4812672"/>
            <a:ext cx="197114" cy="183025"/>
          </a:xfrm>
          <a:prstGeom prst="rect">
            <a:avLst/>
          </a:prstGeom>
          <a:extLst>
            <a:ext uri="{C572A759-6A51-4108-AA02-DFA0A04FC94B}">
              <ma14:wrappingTextBoxFlag xmlns:ma14="http://schemas.microsoft.com/office/mac/drawingml/2011/main" val="1"/>
            </a:ext>
          </a:extLst>
        </p:spPr>
        <p:txBody>
          <a:bodyPr lIns="34275" tIns="34275" rIns="34275" bIns="34275">
            <a:spAutoFit/>
          </a:bodyPr>
          <a:lstStyle>
            <a:lvl1pPr>
              <a:defRPr sz="900">
                <a:solidFill>
                  <a:srgbClr val="A5A5A5"/>
                </a:solidFill>
                <a:latin typeface="Calibri"/>
                <a:ea typeface="Calibri"/>
                <a:cs typeface="Calibri"/>
                <a:sym typeface="Calibri"/>
              </a:defRPr>
            </a:lvl1pPr>
          </a:lstStyle>
          <a:p>
            <a:pPr/>
            <a:fld id="{86CB4B4D-7CA3-9044-876B-883B54F8677D}" type="slidenum"/>
          </a:p>
        </p:txBody>
      </p:sp>
      <p:sp>
        <p:nvSpPr>
          <p:cNvPr id="536" name="Google Shape;344;p42"/>
          <p:cNvSpPr txBox="1"/>
          <p:nvPr>
            <p:ph type="body" sz="quarter" idx="1"/>
          </p:nvPr>
        </p:nvSpPr>
        <p:spPr>
          <a:xfrm>
            <a:off x="390369" y="747121"/>
            <a:ext cx="5995525" cy="538450"/>
          </a:xfrm>
          <a:prstGeom prst="rect">
            <a:avLst/>
          </a:prstGeom>
        </p:spPr>
        <p:txBody>
          <a:bodyPr/>
          <a:lstStyle>
            <a:lvl1pPr marL="0" defTabSz="12700">
              <a:lnSpc>
                <a:spcPct val="10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rgbClr val="000000"/>
                </a:solidFill>
                <a:latin typeface="Optima"/>
                <a:ea typeface="Optima"/>
                <a:cs typeface="Optima"/>
                <a:sym typeface="Optima"/>
              </a:defRPr>
            </a:lvl1pPr>
          </a:lstStyle>
          <a:p>
            <a:pPr/>
            <a:r>
              <a:t>Les 20 communes avec le plus de transactions pour 1000 habitants pour les communes qui dépassent les 10 000 habitants</a:t>
            </a:r>
          </a:p>
        </p:txBody>
      </p:sp>
      <p:pic>
        <p:nvPicPr>
          <p:cNvPr id="537" name="vidéo-collée.png" descr="vidéo-collée.png"/>
          <p:cNvPicPr>
            <a:picLocks noChangeAspect="0"/>
          </p:cNvPicPr>
          <p:nvPr/>
        </p:nvPicPr>
        <p:blipFill>
          <a:blip r:embed="rId2">
            <a:extLst/>
          </a:blip>
          <a:stretch>
            <a:fillRect/>
          </a:stretch>
        </p:blipFill>
        <p:spPr>
          <a:xfrm>
            <a:off x="815005" y="1421772"/>
            <a:ext cx="4813301" cy="3390901"/>
          </a:xfrm>
          <a:prstGeom prst="rect">
            <a:avLst/>
          </a:prstGeom>
          <a:ln w="12700">
            <a:miter lim="400000"/>
          </a:ln>
        </p:spPr>
      </p:pic>
      <p:pic>
        <p:nvPicPr>
          <p:cNvPr id="538" name="vidéo-collée.png" descr="vidéo-collée.png"/>
          <p:cNvPicPr>
            <a:picLocks noChangeAspect="0"/>
          </p:cNvPicPr>
          <p:nvPr/>
        </p:nvPicPr>
        <p:blipFill>
          <a:blip r:embed="rId3">
            <a:extLst/>
          </a:blip>
          <a:stretch>
            <a:fillRect/>
          </a:stretch>
        </p:blipFill>
        <p:spPr>
          <a:xfrm>
            <a:off x="6385893" y="1421772"/>
            <a:ext cx="1943101" cy="3390901"/>
          </a:xfrm>
          <a:prstGeom prst="rect">
            <a:avLst/>
          </a:prstGeom>
          <a:ln w="12700">
            <a:miter lim="400000"/>
          </a:ln>
        </p:spPr>
      </p:pic>
      <p:sp>
        <p:nvSpPr>
          <p:cNvPr id="539" name="Google Shape;342;p42"/>
          <p:cNvSpPr txBox="1"/>
          <p:nvPr/>
        </p:nvSpPr>
        <p:spPr>
          <a:xfrm>
            <a:off x="288196" y="4876172"/>
            <a:ext cx="3017501" cy="183025"/>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spAutoFit/>
          </a:bodyPr>
          <a:lstStyle>
            <a:lvl1pPr>
              <a:defRPr sz="900">
                <a:solidFill>
                  <a:srgbClr val="A5A5A5"/>
                </a:solidFill>
                <a:latin typeface="Calibri"/>
                <a:ea typeface="Calibri"/>
                <a:cs typeface="Calibri"/>
                <a:sym typeface="Calibri"/>
              </a:defRPr>
            </a:lvl1pPr>
          </a:lstStyle>
          <a:p>
            <a:pPr/>
            <a:r>
              <a:t>DATAimmo 2020</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41" name="Image de bâtimentGoogle Shape;351;p43" descr="Image de bâtimentGoogle Shape;351;p43"/>
          <p:cNvPicPr>
            <a:picLocks noChangeAspect="1"/>
          </p:cNvPicPr>
          <p:nvPr>
            <p:ph type="pic" idx="21"/>
          </p:nvPr>
        </p:nvPicPr>
        <p:blipFill>
          <a:blip r:embed="rId2">
            <a:extLst/>
          </a:blip>
          <a:srcRect l="20784" t="0" r="20784" b="0"/>
          <a:stretch>
            <a:fillRect/>
          </a:stretch>
        </p:blipFill>
        <p:spPr>
          <a:prstGeom prst="rect">
            <a:avLst/>
          </a:prstGeom>
        </p:spPr>
      </p:pic>
      <p:sp>
        <p:nvSpPr>
          <p:cNvPr id="542" name="Google Shape;352;p43"/>
          <p:cNvSpPr/>
          <p:nvPr/>
        </p:nvSpPr>
        <p:spPr>
          <a:xfrm rot="16200000">
            <a:off x="2009776" y="1791685"/>
            <a:ext cx="1809750" cy="15601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4655" y="0"/>
                </a:lnTo>
                <a:lnTo>
                  <a:pt x="16945" y="0"/>
                </a:lnTo>
                <a:lnTo>
                  <a:pt x="21600" y="10800"/>
                </a:lnTo>
                <a:lnTo>
                  <a:pt x="16945" y="21600"/>
                </a:lnTo>
                <a:lnTo>
                  <a:pt x="4655" y="21600"/>
                </a:lnTo>
                <a:close/>
              </a:path>
            </a:pathLst>
          </a:custGeom>
          <a:solidFill>
            <a:srgbClr val="3F3F3F"/>
          </a:solidFill>
          <a:ln w="12700">
            <a:miter lim="400000"/>
          </a:ln>
        </p:spPr>
        <p:txBody>
          <a:bodyPr lIns="0" tIns="0" rIns="0" bIns="0" anchor="ctr"/>
          <a:lstStyle/>
          <a:p>
            <a:pPr algn="ctr">
              <a:defRPr>
                <a:solidFill>
                  <a:srgbClr val="FFFFFF"/>
                </a:solidFill>
                <a:latin typeface="Calibri"/>
                <a:ea typeface="Calibri"/>
                <a:cs typeface="Calibri"/>
                <a:sym typeface="Calibri"/>
              </a:defRPr>
            </a:pPr>
          </a:p>
        </p:txBody>
      </p:sp>
      <p:sp>
        <p:nvSpPr>
          <p:cNvPr id="543" name="Google Shape;353;p43"/>
          <p:cNvSpPr txBox="1"/>
          <p:nvPr>
            <p:ph type="title"/>
          </p:nvPr>
        </p:nvSpPr>
        <p:spPr>
          <a:xfrm>
            <a:off x="4781791" y="1504563"/>
            <a:ext cx="3640180" cy="1212190"/>
          </a:xfrm>
          <a:prstGeom prst="rect">
            <a:avLst/>
          </a:prstGeom>
        </p:spPr>
        <p:txBody>
          <a:bodyPr/>
          <a:lstStyle/>
          <a:p>
            <a:pPr/>
            <a:r>
              <a:t>Merci !</a:t>
            </a:r>
          </a:p>
        </p:txBody>
      </p:sp>
      <p:pic>
        <p:nvPicPr>
          <p:cNvPr id="544" name="Google Shape;354;p43" descr="Google Shape;354;p43"/>
          <p:cNvPicPr>
            <a:picLocks noChangeAspect="1"/>
          </p:cNvPicPr>
          <p:nvPr/>
        </p:nvPicPr>
        <p:blipFill>
          <a:blip r:embed="rId3">
            <a:extLst/>
          </a:blip>
          <a:srcRect l="11387" t="12667" r="63940" b="13973"/>
          <a:stretch>
            <a:fillRect/>
          </a:stretch>
        </p:blipFill>
        <p:spPr>
          <a:xfrm>
            <a:off x="1980102" y="1578297"/>
            <a:ext cx="1801843" cy="1779869"/>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Google Shape;276;p35"/>
          <p:cNvSpPr txBox="1"/>
          <p:nvPr>
            <p:ph type="title"/>
          </p:nvPr>
        </p:nvSpPr>
        <p:spPr>
          <a:xfrm>
            <a:off x="389008" y="156771"/>
            <a:ext cx="4689794" cy="860978"/>
          </a:xfrm>
          <a:prstGeom prst="rect">
            <a:avLst/>
          </a:prstGeom>
        </p:spPr>
        <p:txBody>
          <a:bodyPr/>
          <a:lstStyle>
            <a:lvl1pPr>
              <a:defRPr b="0" sz="2900">
                <a:latin typeface="Optima"/>
                <a:ea typeface="Optima"/>
                <a:cs typeface="Optima"/>
                <a:sym typeface="Optima"/>
              </a:defRPr>
            </a:lvl1pPr>
          </a:lstStyle>
          <a:p>
            <a:pPr/>
            <a:r>
              <a:t>La stratégie de sauvegarde et la conformité RGPD</a:t>
            </a:r>
          </a:p>
        </p:txBody>
      </p:sp>
      <p:sp>
        <p:nvSpPr>
          <p:cNvPr id="412" name="Google Shape;277;p35"/>
          <p:cNvSpPr txBox="1"/>
          <p:nvPr>
            <p:ph type="body" idx="1"/>
          </p:nvPr>
        </p:nvSpPr>
        <p:spPr>
          <a:xfrm>
            <a:off x="390523" y="1552754"/>
            <a:ext cx="6978592" cy="3035916"/>
          </a:xfrm>
          <a:prstGeom prst="rect">
            <a:avLst/>
          </a:prstGeom>
        </p:spPr>
        <p:txBody>
          <a:bodyPr anchor="t"/>
          <a:lstStyle/>
          <a:p>
            <a:pPr marL="0">
              <a:lnSpc>
                <a:spcPct val="90000"/>
              </a:lnSpc>
              <a:buClr>
                <a:srgbClr val="2E7A40"/>
              </a:buClr>
              <a:buFont typeface="Arial"/>
              <a:defRPr sz="1800" u="sng">
                <a:latin typeface="Optima"/>
                <a:ea typeface="Optima"/>
                <a:cs typeface="Optima"/>
                <a:sym typeface="Optima"/>
              </a:defRPr>
            </a:pPr>
            <a:r>
              <a:t>Stratégie de sauvegarde</a:t>
            </a:r>
            <a:r>
              <a:rPr b="0" u="none"/>
              <a:t> </a:t>
            </a:r>
            <a:r>
              <a:rPr b="0" sz="1500" u="none"/>
              <a:t>Une sauvegarde sera effectuée en local sur nos serveurs et dans une solution cloud. </a:t>
            </a:r>
            <a:endParaRPr b="0" sz="1500" u="none"/>
          </a:p>
          <a:p>
            <a:pPr lvl="1" marL="0" indent="685800">
              <a:lnSpc>
                <a:spcPct val="90000"/>
              </a:lnSpc>
              <a:spcBef>
                <a:spcPts val="300"/>
              </a:spcBef>
              <a:buClr>
                <a:srgbClr val="2E7A40"/>
              </a:buClr>
              <a:buFont typeface="Arial"/>
              <a:defRPr sz="1800" u="sng">
                <a:latin typeface="Optima"/>
                <a:ea typeface="Optima"/>
                <a:cs typeface="Optima"/>
                <a:sym typeface="Optima"/>
              </a:defRPr>
            </a:pPr>
            <a:r>
              <a:rPr b="0" sz="1500" u="none"/>
              <a:t>- Sauvegarde incrémentielle tous les jours (après la fermeture des agences)</a:t>
            </a:r>
            <a:endParaRPr b="0" sz="1500" u="none"/>
          </a:p>
          <a:p>
            <a:pPr lvl="1" marL="0" indent="685800">
              <a:lnSpc>
                <a:spcPct val="90000"/>
              </a:lnSpc>
              <a:spcBef>
                <a:spcPts val="300"/>
              </a:spcBef>
              <a:buClr>
                <a:srgbClr val="2E7A40"/>
              </a:buClr>
              <a:buFont typeface="Arial"/>
              <a:defRPr sz="1800" u="sng">
                <a:latin typeface="Optima"/>
                <a:ea typeface="Optima"/>
                <a:cs typeface="Optima"/>
                <a:sym typeface="Optima"/>
              </a:defRPr>
            </a:pPr>
            <a:r>
              <a:rPr b="0" sz="1500" u="none"/>
              <a:t> - Sauvegarde différentielle tous les week-end</a:t>
            </a:r>
            <a:endParaRPr b="0" sz="1500" u="none"/>
          </a:p>
          <a:p>
            <a:pPr lvl="1" marL="0" indent="685800">
              <a:lnSpc>
                <a:spcPct val="90000"/>
              </a:lnSpc>
              <a:spcBef>
                <a:spcPts val="300"/>
              </a:spcBef>
              <a:buClr>
                <a:srgbClr val="2E7A40"/>
              </a:buClr>
              <a:buFont typeface="Arial"/>
              <a:defRPr sz="1800" u="sng">
                <a:latin typeface="Optima"/>
                <a:ea typeface="Optima"/>
                <a:cs typeface="Optima"/>
                <a:sym typeface="Optima"/>
              </a:defRPr>
            </a:pPr>
            <a:r>
              <a:rPr b="0" sz="1500" u="none"/>
              <a:t> - Sauvegarde complète tous les mois (le dernier week-end du mois)</a:t>
            </a:r>
            <a:endParaRPr b="0" sz="1500" u="none"/>
          </a:p>
          <a:p>
            <a:pPr lvl="1" marL="0" indent="685800">
              <a:lnSpc>
                <a:spcPct val="90000"/>
              </a:lnSpc>
              <a:buClr>
                <a:srgbClr val="2E7A40"/>
              </a:buClr>
              <a:buFont typeface="Arial"/>
              <a:defRPr sz="1800" u="sng">
                <a:latin typeface="Optima"/>
                <a:ea typeface="Optima"/>
                <a:cs typeface="Optima"/>
                <a:sym typeface="Optima"/>
              </a:defRPr>
            </a:pPr>
            <a:endParaRPr b="0" sz="1500" u="none"/>
          </a:p>
          <a:p>
            <a:pPr marL="0">
              <a:lnSpc>
                <a:spcPct val="90000"/>
              </a:lnSpc>
              <a:buClr>
                <a:srgbClr val="2E7A40"/>
              </a:buClr>
              <a:buFont typeface="Arial"/>
              <a:defRPr sz="1800" u="sng">
                <a:latin typeface="Optima"/>
                <a:ea typeface="Optima"/>
                <a:cs typeface="Optima"/>
                <a:sym typeface="Optima"/>
              </a:defRPr>
            </a:pPr>
            <a:r>
              <a:t>Conformité RGPD</a:t>
            </a:r>
            <a:r>
              <a:rPr b="0" sz="1500" u="none"/>
              <a:t> De manière à respecter le RGPD, le nom des acquéreurs de biens immobiliers, le numéro dans la voie et B/T/Q ont été supprimé des données de valeurs foncières. Ces données ne sont pas utiles dans le cadre de cette étude. </a:t>
            </a:r>
          </a:p>
        </p:txBody>
      </p:sp>
      <p:sp>
        <p:nvSpPr>
          <p:cNvPr id="413" name="Google Shape;279;p35"/>
          <p:cNvSpPr txBox="1"/>
          <p:nvPr>
            <p:ph type="sldNum" sz="quarter" idx="4294967295"/>
          </p:nvPr>
        </p:nvSpPr>
        <p:spPr>
          <a:xfrm>
            <a:off x="8776216" y="4812672"/>
            <a:ext cx="139182" cy="183025"/>
          </a:xfrm>
          <a:prstGeom prst="rect">
            <a:avLst/>
          </a:prstGeom>
          <a:extLst>
            <a:ext uri="{C572A759-6A51-4108-AA02-DFA0A04FC94B}">
              <ma14:wrappingTextBoxFlag xmlns:ma14="http://schemas.microsoft.com/office/mac/drawingml/2011/main" val="1"/>
            </a:ext>
          </a:extLst>
        </p:spPr>
        <p:txBody>
          <a:bodyPr lIns="34275" tIns="34275" rIns="34275" bIns="34275">
            <a:spAutoFit/>
          </a:bodyPr>
          <a:lstStyle>
            <a:lvl1pPr>
              <a:defRPr sz="900">
                <a:solidFill>
                  <a:srgbClr val="9E9E9E"/>
                </a:solidFill>
                <a:latin typeface="Calibri"/>
                <a:ea typeface="Calibri"/>
                <a:cs typeface="Calibri"/>
                <a:sym typeface="Calibri"/>
              </a:defRPr>
            </a:lvl1pPr>
          </a:lstStyle>
          <a:p>
            <a:pPr/>
            <a:fld id="{86CB4B4D-7CA3-9044-876B-883B54F8677D}" type="slidenum"/>
          </a:p>
        </p:txBody>
      </p:sp>
      <p:sp>
        <p:nvSpPr>
          <p:cNvPr id="414" name="Google Shape;342;p42"/>
          <p:cNvSpPr txBox="1"/>
          <p:nvPr/>
        </p:nvSpPr>
        <p:spPr>
          <a:xfrm>
            <a:off x="288196" y="4876172"/>
            <a:ext cx="3017501" cy="183025"/>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spAutoFit/>
          </a:bodyPr>
          <a:lstStyle>
            <a:lvl1pPr>
              <a:defRPr sz="900">
                <a:solidFill>
                  <a:srgbClr val="A5A5A5"/>
                </a:solidFill>
                <a:latin typeface="Calibri"/>
                <a:ea typeface="Calibri"/>
                <a:cs typeface="Calibri"/>
                <a:sym typeface="Calibri"/>
              </a:defRPr>
            </a:lvl1pPr>
          </a:lstStyle>
          <a:p>
            <a:pPr/>
            <a:r>
              <a:t>DATAimmo 2020</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Google Shape;285;p36"/>
          <p:cNvSpPr txBox="1"/>
          <p:nvPr>
            <p:ph type="title"/>
          </p:nvPr>
        </p:nvSpPr>
        <p:spPr>
          <a:xfrm>
            <a:off x="389008" y="156771"/>
            <a:ext cx="4689794" cy="860978"/>
          </a:xfrm>
          <a:prstGeom prst="rect">
            <a:avLst/>
          </a:prstGeom>
        </p:spPr>
        <p:txBody>
          <a:bodyPr/>
          <a:lstStyle>
            <a:lvl1pPr>
              <a:defRPr b="0">
                <a:latin typeface="Optima"/>
                <a:ea typeface="Optima"/>
                <a:cs typeface="Optima"/>
                <a:sym typeface="Optima"/>
              </a:defRPr>
            </a:lvl1pPr>
          </a:lstStyle>
          <a:p>
            <a:pPr/>
            <a:r>
              <a:t>Les données initiales</a:t>
            </a:r>
          </a:p>
        </p:txBody>
      </p:sp>
      <p:sp>
        <p:nvSpPr>
          <p:cNvPr id="417" name="Google Shape;286;p36"/>
          <p:cNvSpPr txBox="1"/>
          <p:nvPr>
            <p:ph type="body" idx="1"/>
          </p:nvPr>
        </p:nvSpPr>
        <p:spPr>
          <a:xfrm>
            <a:off x="389008" y="1327877"/>
            <a:ext cx="7069712" cy="3035915"/>
          </a:xfrm>
          <a:prstGeom prst="rect">
            <a:avLst/>
          </a:prstGeom>
        </p:spPr>
        <p:txBody>
          <a:bodyPr anchor="t"/>
          <a:lstStyle/>
          <a:p>
            <a:pPr marL="177800" indent="-177800">
              <a:lnSpc>
                <a:spcPct val="90000"/>
              </a:lnSpc>
              <a:buClr>
                <a:srgbClr val="2E7A40"/>
              </a:buClr>
              <a:buSzPts val="1800"/>
              <a:buFont typeface="Arial"/>
              <a:buChar char="•"/>
              <a:defRPr b="0" sz="1800">
                <a:latin typeface="Optima"/>
                <a:ea typeface="Optima"/>
                <a:cs typeface="Optima"/>
                <a:sym typeface="Optima"/>
              </a:defRPr>
            </a:pPr>
            <a:r>
              <a:rPr b="1" u="sng"/>
              <a:t>Données démographiques:</a:t>
            </a:r>
            <a:r>
              <a:t> </a:t>
            </a:r>
            <a:r>
              <a:rPr sz="1500"/>
              <a:t>issues de l’INSEE elles recensent les communes avec leurs populations. On y trouve différents codes comme le code de la commune, le code de son département, le code de sa région… et trois valeurs pour sa population, PMUN la population de la commune, PCAP la population comptée à part (cas d’un étudiant recensé dans la commune mais résidant dans une autre commune) et la PTOT la population totale. C’est cette dernière qui a été retenue pour cette étude. </a:t>
            </a:r>
            <a:endParaRPr sz="1500"/>
          </a:p>
          <a:p>
            <a:pPr marL="177800" indent="-177800">
              <a:lnSpc>
                <a:spcPct val="90000"/>
              </a:lnSpc>
              <a:buClr>
                <a:srgbClr val="2E7A40"/>
              </a:buClr>
              <a:buSzPts val="1800"/>
              <a:buFont typeface="Arial"/>
              <a:buChar char="•"/>
              <a:defRPr b="0" sz="1800">
                <a:latin typeface="Optima"/>
                <a:ea typeface="Optima"/>
                <a:cs typeface="Optima"/>
                <a:sym typeface="Optima"/>
              </a:defRPr>
            </a:pPr>
            <a:r>
              <a:rPr b="1" u="sng"/>
              <a:t>Données de valeurs foncières:</a:t>
            </a:r>
            <a:r>
              <a:t> </a:t>
            </a:r>
            <a:r>
              <a:rPr sz="1500"/>
              <a:t>issues du site open data des demandes de valeurs foncières. Chaque biens y est référencé avec ses caractéristiques (adresse, surface, nombre de pièces… ) et sa valeur foncière. </a:t>
            </a:r>
            <a:endParaRPr sz="1500"/>
          </a:p>
          <a:p>
            <a:pPr marL="177800" indent="-177800">
              <a:lnSpc>
                <a:spcPct val="90000"/>
              </a:lnSpc>
              <a:buClr>
                <a:srgbClr val="2E7A40"/>
              </a:buClr>
              <a:buSzPts val="1800"/>
              <a:buFont typeface="Arial"/>
              <a:buChar char="•"/>
              <a:defRPr sz="1800" u="sng">
                <a:latin typeface="Optima"/>
                <a:ea typeface="Optima"/>
                <a:cs typeface="Optima"/>
                <a:sym typeface="Optima"/>
              </a:defRPr>
            </a:pPr>
            <a:r>
              <a:t>Référentiel géographique Français:</a:t>
            </a:r>
            <a:r>
              <a:rPr b="0" sz="1500" u="none"/>
              <a:t> issu de data.gouv, dans lequel chaque commune Française est recensée avec ses caractéristiques comme le département, la région….</a:t>
            </a:r>
          </a:p>
        </p:txBody>
      </p:sp>
      <p:sp>
        <p:nvSpPr>
          <p:cNvPr id="418" name="Google Shape;288;p36"/>
          <p:cNvSpPr txBox="1"/>
          <p:nvPr>
            <p:ph type="sldNum" sz="quarter" idx="4294967295"/>
          </p:nvPr>
        </p:nvSpPr>
        <p:spPr>
          <a:xfrm>
            <a:off x="8776216" y="4812672"/>
            <a:ext cx="139182" cy="183025"/>
          </a:xfrm>
          <a:prstGeom prst="rect">
            <a:avLst/>
          </a:prstGeom>
          <a:extLst>
            <a:ext uri="{C572A759-6A51-4108-AA02-DFA0A04FC94B}">
              <ma14:wrappingTextBoxFlag xmlns:ma14="http://schemas.microsoft.com/office/mac/drawingml/2011/main" val="1"/>
            </a:ext>
          </a:extLst>
        </p:spPr>
        <p:txBody>
          <a:bodyPr lIns="34275" tIns="34275" rIns="34275" bIns="34275">
            <a:spAutoFit/>
          </a:bodyPr>
          <a:lstStyle>
            <a:lvl1pPr>
              <a:defRPr sz="900">
                <a:solidFill>
                  <a:srgbClr val="9E9E9E"/>
                </a:solidFill>
                <a:latin typeface="Calibri"/>
                <a:ea typeface="Calibri"/>
                <a:cs typeface="Calibri"/>
                <a:sym typeface="Calibri"/>
              </a:defRPr>
            </a:lvl1pPr>
          </a:lstStyle>
          <a:p>
            <a:pPr/>
            <a:fld id="{86CB4B4D-7CA3-9044-876B-883B54F8677D}" type="slidenum"/>
          </a:p>
        </p:txBody>
      </p:sp>
      <p:sp>
        <p:nvSpPr>
          <p:cNvPr id="419" name="Google Shape;342;p42"/>
          <p:cNvSpPr txBox="1"/>
          <p:nvPr/>
        </p:nvSpPr>
        <p:spPr>
          <a:xfrm>
            <a:off x="288196" y="4876172"/>
            <a:ext cx="3017501" cy="183025"/>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spAutoFit/>
          </a:bodyPr>
          <a:lstStyle>
            <a:lvl1pPr>
              <a:defRPr sz="900">
                <a:solidFill>
                  <a:srgbClr val="A5A5A5"/>
                </a:solidFill>
                <a:latin typeface="Calibri"/>
                <a:ea typeface="Calibri"/>
                <a:cs typeface="Calibri"/>
                <a:sym typeface="Calibri"/>
              </a:defRPr>
            </a:lvl1pPr>
          </a:lstStyle>
          <a:p>
            <a:pPr/>
            <a:r>
              <a:t>DATAimmo 2020</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1" name="Google Shape;294;p37"/>
          <p:cNvSpPr txBox="1"/>
          <p:nvPr>
            <p:ph type="title"/>
          </p:nvPr>
        </p:nvSpPr>
        <p:spPr>
          <a:xfrm>
            <a:off x="389008" y="156771"/>
            <a:ext cx="4689794" cy="860978"/>
          </a:xfrm>
          <a:prstGeom prst="rect">
            <a:avLst/>
          </a:prstGeom>
        </p:spPr>
        <p:txBody>
          <a:bodyPr/>
          <a:lstStyle>
            <a:lvl1pPr>
              <a:defRPr b="0" sz="2900">
                <a:latin typeface="Optima"/>
                <a:ea typeface="Optima"/>
                <a:cs typeface="Optima"/>
                <a:sym typeface="Optima"/>
              </a:defRPr>
            </a:lvl1pPr>
          </a:lstStyle>
          <a:p>
            <a:pPr/>
            <a:r>
              <a:t>L’extrait du dictionnaire des données</a:t>
            </a:r>
          </a:p>
        </p:txBody>
      </p:sp>
      <p:sp>
        <p:nvSpPr>
          <p:cNvPr id="422" name="Google Shape;297;p37"/>
          <p:cNvSpPr txBox="1"/>
          <p:nvPr>
            <p:ph type="sldNum" sz="quarter" idx="4294967295"/>
          </p:nvPr>
        </p:nvSpPr>
        <p:spPr>
          <a:xfrm>
            <a:off x="8776216" y="4812672"/>
            <a:ext cx="139182" cy="183025"/>
          </a:xfrm>
          <a:prstGeom prst="rect">
            <a:avLst/>
          </a:prstGeom>
          <a:extLst>
            <a:ext uri="{C572A759-6A51-4108-AA02-DFA0A04FC94B}">
              <ma14:wrappingTextBoxFlag xmlns:ma14="http://schemas.microsoft.com/office/mac/drawingml/2011/main" val="1"/>
            </a:ext>
          </a:extLst>
        </p:spPr>
        <p:txBody>
          <a:bodyPr lIns="34275" tIns="34275" rIns="34275" bIns="34275">
            <a:spAutoFit/>
          </a:bodyPr>
          <a:lstStyle>
            <a:lvl1pPr>
              <a:defRPr sz="900">
                <a:solidFill>
                  <a:srgbClr val="9E9E9E"/>
                </a:solidFill>
                <a:latin typeface="Calibri"/>
                <a:ea typeface="Calibri"/>
                <a:cs typeface="Calibri"/>
                <a:sym typeface="Calibri"/>
              </a:defRPr>
            </a:lvl1pPr>
          </a:lstStyle>
          <a:p>
            <a:pPr/>
            <a:fld id="{86CB4B4D-7CA3-9044-876B-883B54F8677D}" type="slidenum"/>
          </a:p>
        </p:txBody>
      </p:sp>
      <p:sp>
        <p:nvSpPr>
          <p:cNvPr id="423" name="Les lignes bleues sont conservées"/>
          <p:cNvSpPr txBox="1"/>
          <p:nvPr/>
        </p:nvSpPr>
        <p:spPr>
          <a:xfrm>
            <a:off x="7202724" y="2720741"/>
            <a:ext cx="1422401" cy="45243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500">
                <a:latin typeface="Optima"/>
                <a:ea typeface="Optima"/>
                <a:cs typeface="Optima"/>
                <a:sym typeface="Optima"/>
              </a:defRPr>
            </a:lvl1pPr>
          </a:lstStyle>
          <a:p>
            <a:pPr/>
            <a:r>
              <a:t>Les lignes bleues sont conservées</a:t>
            </a:r>
          </a:p>
        </p:txBody>
      </p:sp>
      <p:sp>
        <p:nvSpPr>
          <p:cNvPr id="424" name="Google Shape;342;p42"/>
          <p:cNvSpPr txBox="1"/>
          <p:nvPr/>
        </p:nvSpPr>
        <p:spPr>
          <a:xfrm>
            <a:off x="288196" y="4876172"/>
            <a:ext cx="3017501" cy="183025"/>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spAutoFit/>
          </a:bodyPr>
          <a:lstStyle>
            <a:lvl1pPr>
              <a:defRPr sz="900">
                <a:solidFill>
                  <a:srgbClr val="A5A5A5"/>
                </a:solidFill>
                <a:latin typeface="Calibri"/>
                <a:ea typeface="Calibri"/>
                <a:cs typeface="Calibri"/>
                <a:sym typeface="Calibri"/>
              </a:defRPr>
            </a:lvl1pPr>
          </a:lstStyle>
          <a:p>
            <a:pPr/>
            <a:r>
              <a:t>DATAimmo 2020</a:t>
            </a:r>
          </a:p>
        </p:txBody>
      </p:sp>
      <p:pic>
        <p:nvPicPr>
          <p:cNvPr id="425" name="vidéo-collée.png" descr="vidéo-collée.png"/>
          <p:cNvPicPr>
            <a:picLocks noChangeAspect="0"/>
          </p:cNvPicPr>
          <p:nvPr/>
        </p:nvPicPr>
        <p:blipFill>
          <a:blip r:embed="rId2">
            <a:extLst/>
          </a:blip>
          <a:stretch>
            <a:fillRect/>
          </a:stretch>
        </p:blipFill>
        <p:spPr>
          <a:xfrm>
            <a:off x="520700" y="1079500"/>
            <a:ext cx="6235700" cy="372110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7" name="Google Shape;303;p38"/>
          <p:cNvSpPr txBox="1"/>
          <p:nvPr>
            <p:ph type="title"/>
          </p:nvPr>
        </p:nvSpPr>
        <p:spPr>
          <a:xfrm>
            <a:off x="389008" y="156771"/>
            <a:ext cx="4689794" cy="860978"/>
          </a:xfrm>
          <a:prstGeom prst="rect">
            <a:avLst/>
          </a:prstGeom>
        </p:spPr>
        <p:txBody>
          <a:bodyPr/>
          <a:lstStyle>
            <a:lvl1pPr>
              <a:defRPr b="0" sz="2900">
                <a:latin typeface="Optima"/>
                <a:ea typeface="Optima"/>
                <a:cs typeface="Optima"/>
                <a:sym typeface="Optima"/>
              </a:defRPr>
            </a:lvl1pPr>
          </a:lstStyle>
          <a:p>
            <a:pPr/>
            <a:r>
              <a:t>Le schéma relationnel normalisé</a:t>
            </a:r>
          </a:p>
        </p:txBody>
      </p:sp>
      <p:sp>
        <p:nvSpPr>
          <p:cNvPr id="428" name="Google Shape;306;p38"/>
          <p:cNvSpPr txBox="1"/>
          <p:nvPr>
            <p:ph type="sldNum" sz="quarter" idx="4294967295"/>
          </p:nvPr>
        </p:nvSpPr>
        <p:spPr>
          <a:xfrm>
            <a:off x="8776216" y="4812672"/>
            <a:ext cx="139182" cy="183025"/>
          </a:xfrm>
          <a:prstGeom prst="rect">
            <a:avLst/>
          </a:prstGeom>
          <a:extLst>
            <a:ext uri="{C572A759-6A51-4108-AA02-DFA0A04FC94B}">
              <ma14:wrappingTextBoxFlag xmlns:ma14="http://schemas.microsoft.com/office/mac/drawingml/2011/main" val="1"/>
            </a:ext>
          </a:extLst>
        </p:spPr>
        <p:txBody>
          <a:bodyPr lIns="34275" tIns="34275" rIns="34275" bIns="34275">
            <a:spAutoFit/>
          </a:bodyPr>
          <a:lstStyle>
            <a:lvl1pPr>
              <a:defRPr sz="900">
                <a:solidFill>
                  <a:srgbClr val="9E9E9E"/>
                </a:solidFill>
                <a:latin typeface="Calibri"/>
                <a:ea typeface="Calibri"/>
                <a:cs typeface="Calibri"/>
                <a:sym typeface="Calibri"/>
              </a:defRPr>
            </a:lvl1pPr>
          </a:lstStyle>
          <a:p>
            <a:pPr/>
            <a:fld id="{86CB4B4D-7CA3-9044-876B-883B54F8677D}" type="slidenum"/>
          </a:p>
        </p:txBody>
      </p:sp>
      <p:sp>
        <p:nvSpPr>
          <p:cNvPr id="429" name="Google Shape;342;p42"/>
          <p:cNvSpPr txBox="1"/>
          <p:nvPr/>
        </p:nvSpPr>
        <p:spPr>
          <a:xfrm>
            <a:off x="288196" y="4876172"/>
            <a:ext cx="3017501" cy="183025"/>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spAutoFit/>
          </a:bodyPr>
          <a:lstStyle>
            <a:lvl1pPr>
              <a:defRPr sz="900">
                <a:solidFill>
                  <a:srgbClr val="A5A5A5"/>
                </a:solidFill>
                <a:latin typeface="Calibri"/>
                <a:ea typeface="Calibri"/>
                <a:cs typeface="Calibri"/>
                <a:sym typeface="Calibri"/>
              </a:defRPr>
            </a:lvl1pPr>
          </a:lstStyle>
          <a:p>
            <a:pPr/>
            <a:r>
              <a:t>DATAimmo 2020</a:t>
            </a:r>
          </a:p>
        </p:txBody>
      </p:sp>
      <p:pic>
        <p:nvPicPr>
          <p:cNvPr id="430" name="vidéo-collée.png" descr="vidéo-collée.png"/>
          <p:cNvPicPr>
            <a:picLocks noChangeAspect="0"/>
          </p:cNvPicPr>
          <p:nvPr/>
        </p:nvPicPr>
        <p:blipFill>
          <a:blip r:embed="rId2">
            <a:extLst/>
          </a:blip>
          <a:stretch>
            <a:fillRect/>
          </a:stretch>
        </p:blipFill>
        <p:spPr>
          <a:xfrm>
            <a:off x="1625600" y="1257300"/>
            <a:ext cx="5892800" cy="3390900"/>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 name="Google Shape;312;p39"/>
          <p:cNvSpPr txBox="1"/>
          <p:nvPr>
            <p:ph type="title"/>
          </p:nvPr>
        </p:nvSpPr>
        <p:spPr>
          <a:xfrm>
            <a:off x="389008" y="156771"/>
            <a:ext cx="4689794" cy="860978"/>
          </a:xfrm>
          <a:prstGeom prst="rect">
            <a:avLst/>
          </a:prstGeom>
        </p:spPr>
        <p:txBody>
          <a:bodyPr/>
          <a:lstStyle>
            <a:lvl1pPr defTabSz="777240">
              <a:defRPr b="0" sz="2465">
                <a:latin typeface="Optima"/>
                <a:ea typeface="Optima"/>
                <a:cs typeface="Optima"/>
                <a:sym typeface="Optima"/>
              </a:defRPr>
            </a:lvl1pPr>
          </a:lstStyle>
          <a:p>
            <a:pPr/>
            <a:r>
              <a:t>La base de données avec les tables créées et les données chargées</a:t>
            </a:r>
          </a:p>
        </p:txBody>
      </p:sp>
      <p:sp>
        <p:nvSpPr>
          <p:cNvPr id="433" name="Google Shape;315;p39"/>
          <p:cNvSpPr txBox="1"/>
          <p:nvPr>
            <p:ph type="sldNum" sz="quarter" idx="4294967295"/>
          </p:nvPr>
        </p:nvSpPr>
        <p:spPr>
          <a:xfrm>
            <a:off x="8776216" y="4812672"/>
            <a:ext cx="139182" cy="183025"/>
          </a:xfrm>
          <a:prstGeom prst="rect">
            <a:avLst/>
          </a:prstGeom>
          <a:extLst>
            <a:ext uri="{C572A759-6A51-4108-AA02-DFA0A04FC94B}">
              <ma14:wrappingTextBoxFlag xmlns:ma14="http://schemas.microsoft.com/office/mac/drawingml/2011/main" val="1"/>
            </a:ext>
          </a:extLst>
        </p:spPr>
        <p:txBody>
          <a:bodyPr lIns="34275" tIns="34275" rIns="34275" bIns="34275">
            <a:spAutoFit/>
          </a:bodyPr>
          <a:lstStyle>
            <a:lvl1pPr>
              <a:defRPr sz="900">
                <a:solidFill>
                  <a:srgbClr val="9E9E9E"/>
                </a:solidFill>
                <a:latin typeface="Calibri"/>
                <a:ea typeface="Calibri"/>
                <a:cs typeface="Calibri"/>
                <a:sym typeface="Calibri"/>
              </a:defRPr>
            </a:lvl1pPr>
          </a:lstStyle>
          <a:p>
            <a:pPr/>
            <a:fld id="{86CB4B4D-7CA3-9044-876B-883B54F8677D}" type="slidenum"/>
          </a:p>
        </p:txBody>
      </p:sp>
      <p:pic>
        <p:nvPicPr>
          <p:cNvPr id="434" name="vidéo-collée.png" descr="vidéo-collée.png"/>
          <p:cNvPicPr>
            <a:picLocks noChangeAspect="1"/>
          </p:cNvPicPr>
          <p:nvPr/>
        </p:nvPicPr>
        <p:blipFill>
          <a:blip r:embed="rId2">
            <a:extLst/>
          </a:blip>
          <a:stretch>
            <a:fillRect/>
          </a:stretch>
        </p:blipFill>
        <p:spPr>
          <a:xfrm>
            <a:off x="2288632" y="1248351"/>
            <a:ext cx="4566736" cy="3333718"/>
          </a:xfrm>
          <a:prstGeom prst="rect">
            <a:avLst/>
          </a:prstGeom>
          <a:ln w="12700">
            <a:miter lim="400000"/>
          </a:ln>
        </p:spPr>
      </p:pic>
      <p:sp>
        <p:nvSpPr>
          <p:cNvPr id="435" name="Google Shape;342;p42"/>
          <p:cNvSpPr txBox="1"/>
          <p:nvPr/>
        </p:nvSpPr>
        <p:spPr>
          <a:xfrm>
            <a:off x="288196" y="4876172"/>
            <a:ext cx="3017501" cy="183025"/>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spAutoFit/>
          </a:bodyPr>
          <a:lstStyle>
            <a:lvl1pPr>
              <a:defRPr sz="900">
                <a:solidFill>
                  <a:srgbClr val="A5A5A5"/>
                </a:solidFill>
                <a:latin typeface="Calibri"/>
                <a:ea typeface="Calibri"/>
                <a:cs typeface="Calibri"/>
                <a:sym typeface="Calibri"/>
              </a:defRPr>
            </a:lvl1pPr>
          </a:lstStyle>
          <a:p>
            <a:pPr/>
            <a:r>
              <a:t>DATAimmo 2020</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7" name="Google Shape;321;p40"/>
          <p:cNvSpPr txBox="1"/>
          <p:nvPr>
            <p:ph type="title"/>
          </p:nvPr>
        </p:nvSpPr>
        <p:spPr>
          <a:xfrm>
            <a:off x="389008" y="156771"/>
            <a:ext cx="4689794" cy="860978"/>
          </a:xfrm>
          <a:prstGeom prst="rect">
            <a:avLst/>
          </a:prstGeom>
        </p:spPr>
        <p:txBody>
          <a:bodyPr/>
          <a:lstStyle>
            <a:lvl1pPr defTabSz="758951">
              <a:defRPr b="0" sz="1992">
                <a:latin typeface="Optima"/>
                <a:ea typeface="Optima"/>
                <a:cs typeface="Optima"/>
                <a:sym typeface="Optima"/>
              </a:defRPr>
            </a:lvl1pPr>
          </a:lstStyle>
          <a:p>
            <a:pPr/>
            <a:r>
              <a:t>Les requêtes ou screenshot qui permettent de démontrer le bon chargement des données</a:t>
            </a:r>
          </a:p>
        </p:txBody>
      </p:sp>
      <p:sp>
        <p:nvSpPr>
          <p:cNvPr id="438" name="Google Shape;324;p40"/>
          <p:cNvSpPr txBox="1"/>
          <p:nvPr>
            <p:ph type="sldNum" sz="quarter" idx="4294967295"/>
          </p:nvPr>
        </p:nvSpPr>
        <p:spPr>
          <a:xfrm>
            <a:off x="8776216" y="4812672"/>
            <a:ext cx="139182" cy="183025"/>
          </a:xfrm>
          <a:prstGeom prst="rect">
            <a:avLst/>
          </a:prstGeom>
          <a:extLst>
            <a:ext uri="{C572A759-6A51-4108-AA02-DFA0A04FC94B}">
              <ma14:wrappingTextBoxFlag xmlns:ma14="http://schemas.microsoft.com/office/mac/drawingml/2011/main" val="1"/>
            </a:ext>
          </a:extLst>
        </p:spPr>
        <p:txBody>
          <a:bodyPr lIns="34275" tIns="34275" rIns="34275" bIns="34275">
            <a:spAutoFit/>
          </a:bodyPr>
          <a:lstStyle>
            <a:lvl1pPr>
              <a:defRPr sz="900">
                <a:solidFill>
                  <a:srgbClr val="9E9E9E"/>
                </a:solidFill>
                <a:latin typeface="Calibri"/>
                <a:ea typeface="Calibri"/>
                <a:cs typeface="Calibri"/>
                <a:sym typeface="Calibri"/>
              </a:defRPr>
            </a:lvl1pPr>
          </a:lstStyle>
          <a:p>
            <a:pPr/>
            <a:fld id="{86CB4B4D-7CA3-9044-876B-883B54F8677D}" type="slidenum"/>
          </a:p>
        </p:txBody>
      </p:sp>
      <p:pic>
        <p:nvPicPr>
          <p:cNvPr id="439" name="vidéo-collée.png" descr="vidéo-collée.png"/>
          <p:cNvPicPr>
            <a:picLocks noChangeAspect="0"/>
          </p:cNvPicPr>
          <p:nvPr/>
        </p:nvPicPr>
        <p:blipFill>
          <a:blip r:embed="rId2">
            <a:extLst/>
          </a:blip>
          <a:stretch>
            <a:fillRect/>
          </a:stretch>
        </p:blipFill>
        <p:spPr>
          <a:xfrm>
            <a:off x="464510" y="1812932"/>
            <a:ext cx="3746501" cy="1817730"/>
          </a:xfrm>
          <a:prstGeom prst="rect">
            <a:avLst/>
          </a:prstGeom>
          <a:ln w="12700">
            <a:miter lim="400000"/>
          </a:ln>
        </p:spPr>
      </p:pic>
      <p:pic>
        <p:nvPicPr>
          <p:cNvPr id="440" name="vidéo-collée.png" descr="vidéo-collée.png"/>
          <p:cNvPicPr>
            <a:picLocks noChangeAspect="1"/>
          </p:cNvPicPr>
          <p:nvPr/>
        </p:nvPicPr>
        <p:blipFill>
          <a:blip r:embed="rId3">
            <a:extLst/>
          </a:blip>
          <a:stretch>
            <a:fillRect/>
          </a:stretch>
        </p:blipFill>
        <p:spPr>
          <a:xfrm>
            <a:off x="4927442" y="1812932"/>
            <a:ext cx="3752048" cy="1817730"/>
          </a:xfrm>
          <a:prstGeom prst="rect">
            <a:avLst/>
          </a:prstGeom>
          <a:ln w="12700">
            <a:miter lim="400000"/>
          </a:ln>
        </p:spPr>
      </p:pic>
      <p:sp>
        <p:nvSpPr>
          <p:cNvPr id="441" name="Google Shape;342;p42"/>
          <p:cNvSpPr txBox="1"/>
          <p:nvPr/>
        </p:nvSpPr>
        <p:spPr>
          <a:xfrm>
            <a:off x="288196" y="4876172"/>
            <a:ext cx="3017501" cy="183025"/>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spAutoFit/>
          </a:bodyPr>
          <a:lstStyle>
            <a:lvl1pPr>
              <a:defRPr sz="900">
                <a:solidFill>
                  <a:srgbClr val="A5A5A5"/>
                </a:solidFill>
                <a:latin typeface="Calibri"/>
                <a:ea typeface="Calibri"/>
                <a:cs typeface="Calibri"/>
                <a:sym typeface="Calibri"/>
              </a:defRPr>
            </a:lvl1pPr>
          </a:lstStyle>
          <a:p>
            <a:pPr/>
            <a:r>
              <a:t>DATAimmo 2020</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43" name="Image de bâtimentGoogle Shape;330;p41" descr="Image de bâtimentGoogle Shape;330;p41"/>
          <p:cNvPicPr>
            <a:picLocks noChangeAspect="1"/>
          </p:cNvPicPr>
          <p:nvPr>
            <p:ph type="pic" idx="21"/>
          </p:nvPr>
        </p:nvPicPr>
        <p:blipFill>
          <a:blip r:embed="rId2">
            <a:extLst/>
          </a:blip>
          <a:srcRect l="20784" t="0" r="20784" b="0"/>
          <a:stretch>
            <a:fillRect/>
          </a:stretch>
        </p:blipFill>
        <p:spPr>
          <a:prstGeom prst="rect">
            <a:avLst/>
          </a:prstGeom>
        </p:spPr>
      </p:pic>
      <p:sp>
        <p:nvSpPr>
          <p:cNvPr id="444" name="Google Shape;331;p41"/>
          <p:cNvSpPr/>
          <p:nvPr/>
        </p:nvSpPr>
        <p:spPr>
          <a:xfrm rot="16200000">
            <a:off x="2009776" y="1791685"/>
            <a:ext cx="1809750" cy="15601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4655" y="0"/>
                </a:lnTo>
                <a:lnTo>
                  <a:pt x="16945" y="0"/>
                </a:lnTo>
                <a:lnTo>
                  <a:pt x="21600" y="10800"/>
                </a:lnTo>
                <a:lnTo>
                  <a:pt x="16945" y="21600"/>
                </a:lnTo>
                <a:lnTo>
                  <a:pt x="4655" y="21600"/>
                </a:lnTo>
                <a:close/>
              </a:path>
            </a:pathLst>
          </a:custGeom>
          <a:solidFill>
            <a:srgbClr val="FFFFFF"/>
          </a:solidFill>
          <a:ln w="12700">
            <a:miter lim="400000"/>
          </a:ln>
        </p:spPr>
        <p:txBody>
          <a:bodyPr lIns="0" tIns="0" rIns="0" bIns="0" anchor="ctr"/>
          <a:lstStyle/>
          <a:p>
            <a:pPr algn="ctr">
              <a:defRPr>
                <a:solidFill>
                  <a:srgbClr val="FFFFFF"/>
                </a:solidFill>
                <a:latin typeface="Calibri"/>
                <a:ea typeface="Calibri"/>
                <a:cs typeface="Calibri"/>
                <a:sym typeface="Calibri"/>
              </a:defRPr>
            </a:pPr>
          </a:p>
        </p:txBody>
      </p:sp>
      <p:sp>
        <p:nvSpPr>
          <p:cNvPr id="445" name="Google Shape;332;p41"/>
          <p:cNvSpPr txBox="1"/>
          <p:nvPr>
            <p:ph type="title"/>
          </p:nvPr>
        </p:nvSpPr>
        <p:spPr>
          <a:prstGeom prst="rect">
            <a:avLst/>
          </a:prstGeom>
        </p:spPr>
        <p:txBody>
          <a:bodyPr/>
          <a:lstStyle>
            <a:lvl1pPr>
              <a:defRPr b="0">
                <a:latin typeface="Optima"/>
                <a:ea typeface="Optima"/>
                <a:cs typeface="Optima"/>
                <a:sym typeface="Optima"/>
              </a:defRPr>
            </a:lvl1pPr>
          </a:lstStyle>
          <a:p>
            <a:pPr/>
            <a:r>
              <a:t>Requêtes SQL et résultats</a:t>
            </a:r>
          </a:p>
        </p:txBody>
      </p:sp>
      <p:sp>
        <p:nvSpPr>
          <p:cNvPr id="446" name="Google Shape;333;p41"/>
          <p:cNvSpPr/>
          <p:nvPr/>
        </p:nvSpPr>
        <p:spPr>
          <a:xfrm rot="16200000">
            <a:off x="2009776" y="1791685"/>
            <a:ext cx="1809750" cy="15601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4655" y="0"/>
                </a:lnTo>
                <a:lnTo>
                  <a:pt x="16945" y="0"/>
                </a:lnTo>
                <a:lnTo>
                  <a:pt x="21600" y="10800"/>
                </a:lnTo>
                <a:lnTo>
                  <a:pt x="16945" y="21600"/>
                </a:lnTo>
                <a:lnTo>
                  <a:pt x="4655" y="21600"/>
                </a:lnTo>
                <a:close/>
              </a:path>
            </a:pathLst>
          </a:custGeom>
          <a:solidFill>
            <a:srgbClr val="3F3F3F"/>
          </a:solidFill>
          <a:ln w="12700">
            <a:miter lim="400000"/>
          </a:ln>
        </p:spPr>
        <p:txBody>
          <a:bodyPr lIns="0" tIns="0" rIns="0" bIns="0" anchor="ctr"/>
          <a:lstStyle/>
          <a:p>
            <a:pPr algn="ctr">
              <a:defRPr>
                <a:solidFill>
                  <a:srgbClr val="FFFFFF"/>
                </a:solidFill>
                <a:latin typeface="Calibri"/>
                <a:ea typeface="Calibri"/>
                <a:cs typeface="Calibri"/>
                <a:sym typeface="Calibri"/>
              </a:defRPr>
            </a:pPr>
          </a:p>
        </p:txBody>
      </p:sp>
      <p:pic>
        <p:nvPicPr>
          <p:cNvPr id="447" name="Google Shape;335;p41" descr="Google Shape;335;p41"/>
          <p:cNvPicPr>
            <a:picLocks noChangeAspect="1"/>
          </p:cNvPicPr>
          <p:nvPr/>
        </p:nvPicPr>
        <p:blipFill>
          <a:blip r:embed="rId3">
            <a:extLst/>
          </a:blip>
          <a:srcRect l="11387" t="12667" r="63940" b="13973"/>
          <a:stretch>
            <a:fillRect/>
          </a:stretch>
        </p:blipFill>
        <p:spPr>
          <a:xfrm>
            <a:off x="1979721" y="1607745"/>
            <a:ext cx="1801843" cy="1779870"/>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